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1"/>
  </p:sldMasterIdLst>
  <p:notesMasterIdLst>
    <p:notesMasterId r:id="rId14"/>
  </p:notesMasterIdLst>
  <p:handoutMasterIdLst>
    <p:handoutMasterId r:id="rId15"/>
  </p:handoutMasterIdLst>
  <p:sldIdLst>
    <p:sldId id="1938" r:id="rId2"/>
    <p:sldId id="1935" r:id="rId3"/>
    <p:sldId id="1924" r:id="rId4"/>
    <p:sldId id="1878" r:id="rId5"/>
    <p:sldId id="1936" r:id="rId6"/>
    <p:sldId id="1942" r:id="rId7"/>
    <p:sldId id="1929" r:id="rId8"/>
    <p:sldId id="1882" r:id="rId9"/>
    <p:sldId id="1877" r:id="rId10"/>
    <p:sldId id="1884" r:id="rId11"/>
    <p:sldId id="1941" r:id="rId12"/>
    <p:sldId id="1940" r:id="rId13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0071"/>
    <a:srgbClr val="FF7676"/>
    <a:srgbClr val="6A1F60"/>
    <a:srgbClr val="CA4F67"/>
    <a:srgbClr val="0796D0"/>
    <a:srgbClr val="C60B68"/>
    <a:srgbClr val="F7D6D6"/>
    <a:srgbClr val="A69AC7"/>
    <a:srgbClr val="EACAD0"/>
    <a:srgbClr val="C50C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042"/>
  </p:normalViewPr>
  <p:slideViewPr>
    <p:cSldViewPr snapToGrid="0">
      <p:cViewPr>
        <p:scale>
          <a:sx n="82" d="100"/>
          <a:sy n="82" d="100"/>
        </p:scale>
        <p:origin x="56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94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8540F450-27D2-2C1A-4655-8BFE8CCE7E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8325C5B-88E4-122B-EE70-75B7283BBE7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2D00B0-4E46-4A6D-80E2-30081CBC8BE4}" type="datetime1">
              <a:rPr lang="fr-FR" smtClean="0"/>
              <a:t>28/02/2023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4A48285-6AE1-BC1A-FB57-9B1BE848384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D9B8E90-C300-68AA-7E6A-D3648E02AC7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A87D56-29DD-48BE-BD6A-625BCB380AD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10663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2.png>
</file>

<file path=ppt/media/image3.sv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fr-FR" sz="1200"/>
            </a:lvl1pPr>
          </a:lstStyle>
          <a:p>
            <a:fld id="{FC78E60F-999E-4BEC-BDB6-889AEEFC3AC2}" type="datetime1">
              <a:rPr lang="fr-FR" smtClean="0"/>
              <a:pPr/>
              <a:t>28/02/2023</a:t>
            </a:fld>
            <a:endParaRPr lang="fr-FR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fr-FR"/>
            </a:defPPr>
          </a:lstStyle>
          <a:p>
            <a:pPr lvl="0" rtl="0"/>
            <a:r>
              <a:rPr lang="fr-FR"/>
              <a:t>Modifiez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fr-FR" sz="1200"/>
            </a:lvl1pPr>
          </a:lstStyle>
          <a:p>
            <a:pPr rtl="0"/>
            <a:fld id="{E98F99F9-2769-4C52-8EE2-7278119F0A16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2925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98F99F9-2769-4C52-8EE2-7278119F0A16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552128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98F99F9-2769-4C52-8EE2-7278119F0A16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39947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E98F99F9-2769-4C52-8EE2-7278119F0A16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690590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E98F99F9-2769-4C52-8EE2-7278119F0A16}" type="slidenum">
              <a:rPr lang="fr-FR" smtClean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30189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bg>
      <p:bgPr>
        <a:gradFill>
          <a:gsLst>
            <a:gs pos="99000">
              <a:srgbClr val="FDFFFE"/>
            </a:gs>
            <a:gs pos="66000">
              <a:srgbClr val="F3FFFF"/>
            </a:gs>
            <a:gs pos="37992">
              <a:srgbClr val="FFFFFF"/>
            </a:gs>
            <a:gs pos="5000">
              <a:srgbClr val="EAFCFE"/>
            </a:gs>
          </a:gsLst>
          <a:lin ang="17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e 2">
            <a:extLst>
              <a:ext uri="{FF2B5EF4-FFF2-40B4-BE49-F238E27FC236}">
                <a16:creationId xmlns:a16="http://schemas.microsoft.com/office/drawing/2014/main" id="{1A03A7DE-E2C6-D3DE-2D3C-0E50AB453153}"/>
              </a:ext>
            </a:extLst>
          </p:cNvPr>
          <p:cNvSpPr/>
          <p:nvPr userDrawn="1"/>
        </p:nvSpPr>
        <p:spPr>
          <a:xfrm>
            <a:off x="492348" y="822701"/>
            <a:ext cx="5439251" cy="5439251"/>
          </a:xfrm>
          <a:prstGeom prst="ellips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E9155AC3-4048-A012-522F-9975DD4374A4}"/>
              </a:ext>
            </a:extLst>
          </p:cNvPr>
          <p:cNvSpPr/>
          <p:nvPr userDrawn="1"/>
        </p:nvSpPr>
        <p:spPr>
          <a:xfrm>
            <a:off x="11352413" y="1318559"/>
            <a:ext cx="389835" cy="389835"/>
          </a:xfrm>
          <a:prstGeom prst="ellipse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C66BC318-7E9C-A53F-C445-78301FFF7C95}"/>
              </a:ext>
            </a:extLst>
          </p:cNvPr>
          <p:cNvSpPr/>
          <p:nvPr userDrawn="1"/>
        </p:nvSpPr>
        <p:spPr>
          <a:xfrm>
            <a:off x="638841" y="5012346"/>
            <a:ext cx="837678" cy="837678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11" name="Forme libre 12">
            <a:extLst>
              <a:ext uri="{FF2B5EF4-FFF2-40B4-BE49-F238E27FC236}">
                <a16:creationId xmlns:a16="http://schemas.microsoft.com/office/drawing/2014/main" id="{EC2B4886-6DF6-0A57-7118-513A7AAA40F3}"/>
              </a:ext>
            </a:extLst>
          </p:cNvPr>
          <p:cNvSpPr/>
          <p:nvPr userDrawn="1"/>
        </p:nvSpPr>
        <p:spPr>
          <a:xfrm>
            <a:off x="9853347" y="0"/>
            <a:ext cx="1499066" cy="1061910"/>
          </a:xfrm>
          <a:custGeom>
            <a:avLst/>
            <a:gdLst>
              <a:gd name="connsiteX0" fmla="*/ 70097 w 1499066"/>
              <a:gd name="connsiteY0" fmla="*/ 0 h 1061910"/>
              <a:gd name="connsiteX1" fmla="*/ 1428969 w 1499066"/>
              <a:gd name="connsiteY1" fmla="*/ 0 h 1061910"/>
              <a:gd name="connsiteX2" fmla="*/ 1440164 w 1499066"/>
              <a:gd name="connsiteY2" fmla="*/ 20625 h 1061910"/>
              <a:gd name="connsiteX3" fmla="*/ 1499066 w 1499066"/>
              <a:gd name="connsiteY3" fmla="*/ 312377 h 1061910"/>
              <a:gd name="connsiteX4" fmla="*/ 749533 w 1499066"/>
              <a:gd name="connsiteY4" fmla="*/ 1061910 h 1061910"/>
              <a:gd name="connsiteX5" fmla="*/ 0 w 1499066"/>
              <a:gd name="connsiteY5" fmla="*/ 312377 h 1061910"/>
              <a:gd name="connsiteX6" fmla="*/ 58902 w 1499066"/>
              <a:gd name="connsiteY6" fmla="*/ 20625 h 1061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99066" h="1061910">
                <a:moveTo>
                  <a:pt x="70097" y="0"/>
                </a:moveTo>
                <a:lnTo>
                  <a:pt x="1428969" y="0"/>
                </a:lnTo>
                <a:lnTo>
                  <a:pt x="1440164" y="20625"/>
                </a:lnTo>
                <a:cubicBezTo>
                  <a:pt x="1478092" y="110298"/>
                  <a:pt x="1499066" y="208888"/>
                  <a:pt x="1499066" y="312377"/>
                </a:cubicBezTo>
                <a:cubicBezTo>
                  <a:pt x="1499066" y="726333"/>
                  <a:pt x="1163489" y="1061910"/>
                  <a:pt x="749533" y="1061910"/>
                </a:cubicBezTo>
                <a:cubicBezTo>
                  <a:pt x="335577" y="1061910"/>
                  <a:pt x="0" y="726333"/>
                  <a:pt x="0" y="312377"/>
                </a:cubicBezTo>
                <a:cubicBezTo>
                  <a:pt x="0" y="208888"/>
                  <a:pt x="20974" y="110298"/>
                  <a:pt x="58902" y="20625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4BF993BB-6145-4D1C-B438-D1350312F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216" y="2130552"/>
            <a:ext cx="4590288" cy="1764792"/>
          </a:xfrm>
        </p:spPr>
        <p:txBody>
          <a:bodyPr rtlCol="0" anchor="t">
            <a:noAutofit/>
          </a:bodyPr>
          <a:lstStyle>
            <a:lvl1pPr>
              <a:defRPr lang="fr-FR" sz="5400" b="1">
                <a:solidFill>
                  <a:schemeClr val="tx2"/>
                </a:solidFill>
                <a:latin typeface="+mn-lt"/>
              </a:defRPr>
            </a:lvl1pPr>
          </a:lstStyle>
          <a:p>
            <a:pPr rtl="0"/>
            <a:r>
              <a:rPr lang="fr-FR"/>
              <a:t>Modifiez le style du titre</a:t>
            </a:r>
          </a:p>
        </p:txBody>
      </p:sp>
      <p:sp>
        <p:nvSpPr>
          <p:cNvPr id="7" name="Espace réservé d’image 6">
            <a:extLst>
              <a:ext uri="{FF2B5EF4-FFF2-40B4-BE49-F238E27FC236}">
                <a16:creationId xmlns:a16="http://schemas.microsoft.com/office/drawing/2014/main" id="{50EBEF97-3620-43B4-9D9A-099216F753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05840" y="1316736"/>
            <a:ext cx="4325112" cy="4325112"/>
          </a:xfrm>
          <a:noFill/>
        </p:spPr>
        <p:txBody>
          <a:bodyPr rtlCol="0" anchor="ctr">
            <a:noAutofit/>
          </a:bodyPr>
          <a:lstStyle>
            <a:lvl1pPr algn="ctr">
              <a:defRPr lang="fr-FR"/>
            </a:lvl1pPr>
          </a:lstStyle>
          <a:p>
            <a:pPr rtl="0"/>
            <a:r>
              <a:rPr lang="fr-FR"/>
              <a:t>Cliquez sur l'icône pour ajouter une image</a:t>
            </a:r>
          </a:p>
        </p:txBody>
      </p:sp>
      <p:sp>
        <p:nvSpPr>
          <p:cNvPr id="12" name="Sous-titre 2">
            <a:extLst>
              <a:ext uri="{FF2B5EF4-FFF2-40B4-BE49-F238E27FC236}">
                <a16:creationId xmlns:a16="http://schemas.microsoft.com/office/drawing/2014/main" id="{64030515-78CF-D472-B3D6-9EE48BCA26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598" y="3895344"/>
            <a:ext cx="4591906" cy="1024128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fr-FR"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457200" indent="0" algn="ctr">
              <a:buNone/>
              <a:defRPr lang="fr-FR" sz="2000"/>
            </a:lvl2pPr>
            <a:lvl3pPr marL="914400" indent="0" algn="ctr">
              <a:buNone/>
              <a:defRPr lang="fr-FR" sz="1800"/>
            </a:lvl3pPr>
            <a:lvl4pPr marL="1371600" indent="0" algn="ctr">
              <a:buNone/>
              <a:defRPr lang="fr-FR" sz="1600"/>
            </a:lvl4pPr>
            <a:lvl5pPr marL="1828800" indent="0" algn="ctr">
              <a:buNone/>
              <a:defRPr lang="fr-FR" sz="1600"/>
            </a:lvl5pPr>
            <a:lvl6pPr marL="2286000" indent="0" algn="ctr">
              <a:buNone/>
              <a:defRPr lang="fr-FR" sz="1600"/>
            </a:lvl6pPr>
            <a:lvl7pPr marL="2743200" indent="0" algn="ctr">
              <a:buNone/>
              <a:defRPr lang="fr-FR" sz="1600"/>
            </a:lvl7pPr>
            <a:lvl8pPr marL="3200400" indent="0" algn="ctr">
              <a:buNone/>
              <a:defRPr lang="fr-FR" sz="1600"/>
            </a:lvl8pPr>
            <a:lvl9pPr marL="3657600" indent="0" algn="ctr">
              <a:buNone/>
              <a:defRPr lang="fr-FR" sz="1600"/>
            </a:lvl9pPr>
          </a:lstStyle>
          <a:p>
            <a:pPr rtl="0"/>
            <a:r>
              <a:rPr lang="fr-FR"/>
              <a:t>Modifiez le style des sous-titres du masque</a:t>
            </a:r>
          </a:p>
        </p:txBody>
      </p:sp>
    </p:spTree>
    <p:extLst>
      <p:ext uri="{BB962C8B-B14F-4D97-AF65-F5344CB8AC3E}">
        <p14:creationId xmlns:p14="http://schemas.microsoft.com/office/powerpoint/2010/main" val="3172962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re et contenu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e libre 9">
            <a:extLst>
              <a:ext uri="{FF2B5EF4-FFF2-40B4-BE49-F238E27FC236}">
                <a16:creationId xmlns:a16="http://schemas.microsoft.com/office/drawing/2014/main" id="{B016AB6E-3D8A-906E-416F-9B68623EA747}"/>
              </a:ext>
            </a:extLst>
          </p:cNvPr>
          <p:cNvSpPr/>
          <p:nvPr userDrawn="1"/>
        </p:nvSpPr>
        <p:spPr>
          <a:xfrm>
            <a:off x="6912398" y="4482109"/>
            <a:ext cx="5279603" cy="2386909"/>
          </a:xfrm>
          <a:custGeom>
            <a:avLst/>
            <a:gdLst>
              <a:gd name="connsiteX0" fmla="*/ 3601541 w 5279603"/>
              <a:gd name="connsiteY0" fmla="*/ 0 h 2386909"/>
              <a:gd name="connsiteX1" fmla="*/ 5123083 w 5279603"/>
              <a:gd name="connsiteY1" fmla="*/ 307185 h 2386909"/>
              <a:gd name="connsiteX2" fmla="*/ 5279603 w 5279603"/>
              <a:gd name="connsiteY2" fmla="*/ 377947 h 2386909"/>
              <a:gd name="connsiteX3" fmla="*/ 5279603 w 5279603"/>
              <a:gd name="connsiteY3" fmla="*/ 2386909 h 2386909"/>
              <a:gd name="connsiteX4" fmla="*/ 0 w 5279603"/>
              <a:gd name="connsiteY4" fmla="*/ 2386909 h 2386909"/>
              <a:gd name="connsiteX5" fmla="*/ 78053 w 5279603"/>
              <a:gd name="connsiteY5" fmla="*/ 2214261 h 2386909"/>
              <a:gd name="connsiteX6" fmla="*/ 3601541 w 5279603"/>
              <a:gd name="connsiteY6" fmla="*/ 0 h 2386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79603" h="2386909">
                <a:moveTo>
                  <a:pt x="3601541" y="0"/>
                </a:moveTo>
                <a:cubicBezTo>
                  <a:pt x="4141255" y="0"/>
                  <a:pt x="4655422" y="109382"/>
                  <a:pt x="5123083" y="307185"/>
                </a:cubicBezTo>
                <a:lnTo>
                  <a:pt x="5279603" y="377947"/>
                </a:lnTo>
                <a:lnTo>
                  <a:pt x="5279603" y="2386909"/>
                </a:lnTo>
                <a:lnTo>
                  <a:pt x="0" y="2386909"/>
                </a:lnTo>
                <a:lnTo>
                  <a:pt x="78053" y="2214261"/>
                </a:lnTo>
                <a:cubicBezTo>
                  <a:pt x="709351" y="904104"/>
                  <a:pt x="2049863" y="0"/>
                  <a:pt x="3601541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6" name="Forme libre 7">
            <a:extLst>
              <a:ext uri="{FF2B5EF4-FFF2-40B4-BE49-F238E27FC236}">
                <a16:creationId xmlns:a16="http://schemas.microsoft.com/office/drawing/2014/main" id="{471EA21E-8904-9B80-6EAB-BA76819B4C23}"/>
              </a:ext>
            </a:extLst>
          </p:cNvPr>
          <p:cNvSpPr/>
          <p:nvPr userDrawn="1"/>
        </p:nvSpPr>
        <p:spPr>
          <a:xfrm>
            <a:off x="6188287" y="5875583"/>
            <a:ext cx="1499066" cy="993434"/>
          </a:xfrm>
          <a:custGeom>
            <a:avLst/>
            <a:gdLst>
              <a:gd name="connsiteX0" fmla="*/ 749533 w 1499066"/>
              <a:gd name="connsiteY0" fmla="*/ 0 h 993434"/>
              <a:gd name="connsiteX1" fmla="*/ 1499066 w 1499066"/>
              <a:gd name="connsiteY1" fmla="*/ 749533 h 993434"/>
              <a:gd name="connsiteX2" fmla="*/ 1483838 w 1499066"/>
              <a:gd name="connsiteY2" fmla="*/ 900590 h 993434"/>
              <a:gd name="connsiteX3" fmla="*/ 1455018 w 1499066"/>
              <a:gd name="connsiteY3" fmla="*/ 993434 h 993434"/>
              <a:gd name="connsiteX4" fmla="*/ 44048 w 1499066"/>
              <a:gd name="connsiteY4" fmla="*/ 993434 h 993434"/>
              <a:gd name="connsiteX5" fmla="*/ 15228 w 1499066"/>
              <a:gd name="connsiteY5" fmla="*/ 900590 h 993434"/>
              <a:gd name="connsiteX6" fmla="*/ 0 w 1499066"/>
              <a:gd name="connsiteY6" fmla="*/ 749533 h 993434"/>
              <a:gd name="connsiteX7" fmla="*/ 749533 w 1499066"/>
              <a:gd name="connsiteY7" fmla="*/ 0 h 99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99066" h="993434">
                <a:moveTo>
                  <a:pt x="749533" y="0"/>
                </a:moveTo>
                <a:cubicBezTo>
                  <a:pt x="1163489" y="0"/>
                  <a:pt x="1499066" y="335577"/>
                  <a:pt x="1499066" y="749533"/>
                </a:cubicBezTo>
                <a:cubicBezTo>
                  <a:pt x="1499066" y="801278"/>
                  <a:pt x="1493823" y="851798"/>
                  <a:pt x="1483838" y="900590"/>
                </a:cubicBezTo>
                <a:lnTo>
                  <a:pt x="1455018" y="993434"/>
                </a:lnTo>
                <a:lnTo>
                  <a:pt x="44048" y="993434"/>
                </a:lnTo>
                <a:lnTo>
                  <a:pt x="15228" y="900590"/>
                </a:lnTo>
                <a:cubicBezTo>
                  <a:pt x="5244" y="851798"/>
                  <a:pt x="0" y="801278"/>
                  <a:pt x="0" y="749533"/>
                </a:cubicBezTo>
                <a:cubicBezTo>
                  <a:pt x="0" y="335577"/>
                  <a:pt x="335577" y="0"/>
                  <a:pt x="749533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fr-FR"/>
            </a:defPPr>
          </a:lstStyle>
          <a:p>
            <a:pPr algn="ctr" rtl="0"/>
            <a:endParaRPr lang="fr-FR" sz="1800" dirty="0"/>
          </a:p>
        </p:txBody>
      </p:sp>
      <p:sp>
        <p:nvSpPr>
          <p:cNvPr id="10" name="Titr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rtlCol="0" anchor="t" anchorCtr="0">
            <a:noAutofit/>
          </a:bodyPr>
          <a:lstStyle>
            <a:lvl1pPr algn="ctr">
              <a:defRPr lang="fr-FR" sz="3200" b="1">
                <a:solidFill>
                  <a:schemeClr val="tx2"/>
                </a:solidFill>
                <a:latin typeface="+mn-lt"/>
              </a:defRPr>
            </a:lvl1pPr>
          </a:lstStyle>
          <a:p>
            <a:pPr rtl="0"/>
            <a:r>
              <a:rPr lang="fr-FR"/>
              <a:t>Modifiez le style du titre</a:t>
            </a:r>
          </a:p>
        </p:txBody>
      </p:sp>
      <p:sp>
        <p:nvSpPr>
          <p:cNvPr id="20" name="Espace réservé du numéro de diapositive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>
            <a:noAutofit/>
          </a:bodyPr>
          <a:lstStyle>
            <a:defPPr>
              <a:defRPr lang="fr-FR"/>
            </a:defPPr>
          </a:lstStyle>
          <a:p>
            <a:pPr rtl="0"/>
            <a:fld id="{D1BC2EDA-D519-4F34-BF3F-BFFF500F4B03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17" name="Espace réservé du contenu 16">
            <a:extLst>
              <a:ext uri="{FF2B5EF4-FFF2-40B4-BE49-F238E27FC236}">
                <a16:creationId xmlns:a16="http://schemas.microsoft.com/office/drawing/2014/main" id="{F4DDC946-276A-D975-DF69-141E11E4CA6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2002536"/>
            <a:ext cx="5029200" cy="4096512"/>
          </a:xfrm>
          <a:noFill/>
          <a:ln w="12700">
            <a:noFill/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fr-FR" sz="18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16" name="Espace réservé du contenu 16">
            <a:extLst>
              <a:ext uri="{FF2B5EF4-FFF2-40B4-BE49-F238E27FC236}">
                <a16:creationId xmlns:a16="http://schemas.microsoft.com/office/drawing/2014/main" id="{09C5826C-6081-DF9F-2832-3E46BA58C61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2002536"/>
            <a:ext cx="5029200" cy="4096512"/>
          </a:xfrm>
          <a:noFill/>
          <a:ln w="12700">
            <a:noFill/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fr-FR" sz="18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pic>
        <p:nvPicPr>
          <p:cNvPr id="11" name="Graphisme 10">
            <a:extLst>
              <a:ext uri="{FF2B5EF4-FFF2-40B4-BE49-F238E27FC236}">
                <a16:creationId xmlns:a16="http://schemas.microsoft.com/office/drawing/2014/main" id="{9CB50393-ACAA-59FB-EDD9-D6A45246E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0080" y="5824445"/>
            <a:ext cx="735041" cy="73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1797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e libre 17">
            <a:extLst>
              <a:ext uri="{FF2B5EF4-FFF2-40B4-BE49-F238E27FC236}">
                <a16:creationId xmlns:a16="http://schemas.microsoft.com/office/drawing/2014/main" id="{B85198C3-2E2B-8874-B190-913F6956F27F}"/>
              </a:ext>
            </a:extLst>
          </p:cNvPr>
          <p:cNvSpPr/>
          <p:nvPr userDrawn="1"/>
        </p:nvSpPr>
        <p:spPr>
          <a:xfrm>
            <a:off x="8934171" y="2087276"/>
            <a:ext cx="3262907" cy="4770723"/>
          </a:xfrm>
          <a:custGeom>
            <a:avLst/>
            <a:gdLst>
              <a:gd name="connsiteX0" fmla="*/ 2635767 w 3262907"/>
              <a:gd name="connsiteY0" fmla="*/ 0 h 4770723"/>
              <a:gd name="connsiteX1" fmla="*/ 3166966 w 3262907"/>
              <a:gd name="connsiteY1" fmla="*/ 53550 h 4770723"/>
              <a:gd name="connsiteX2" fmla="*/ 3262907 w 3262907"/>
              <a:gd name="connsiteY2" fmla="*/ 78219 h 4770723"/>
              <a:gd name="connsiteX3" fmla="*/ 3262907 w 3262907"/>
              <a:gd name="connsiteY3" fmla="*/ 4770723 h 4770723"/>
              <a:gd name="connsiteX4" fmla="*/ 1094334 w 3262907"/>
              <a:gd name="connsiteY4" fmla="*/ 4770723 h 4770723"/>
              <a:gd name="connsiteX5" fmla="*/ 959175 w 3262907"/>
              <a:gd name="connsiteY5" fmla="*/ 4669653 h 4770723"/>
              <a:gd name="connsiteX6" fmla="*/ 0 w 3262907"/>
              <a:gd name="connsiteY6" fmla="*/ 2635767 h 4770723"/>
              <a:gd name="connsiteX7" fmla="*/ 2635767 w 3262907"/>
              <a:gd name="connsiteY7" fmla="*/ 0 h 4770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62907" h="4770723">
                <a:moveTo>
                  <a:pt x="2635767" y="0"/>
                </a:moveTo>
                <a:cubicBezTo>
                  <a:pt x="2817729" y="0"/>
                  <a:pt x="2995384" y="18439"/>
                  <a:pt x="3166966" y="53550"/>
                </a:cubicBezTo>
                <a:lnTo>
                  <a:pt x="3262907" y="78219"/>
                </a:lnTo>
                <a:lnTo>
                  <a:pt x="3262907" y="4770723"/>
                </a:lnTo>
                <a:lnTo>
                  <a:pt x="1094334" y="4770723"/>
                </a:lnTo>
                <a:lnTo>
                  <a:pt x="959175" y="4669653"/>
                </a:lnTo>
                <a:cubicBezTo>
                  <a:pt x="373383" y="4186215"/>
                  <a:pt x="0" y="3454595"/>
                  <a:pt x="0" y="2635767"/>
                </a:cubicBezTo>
                <a:cubicBezTo>
                  <a:pt x="0" y="1180073"/>
                  <a:pt x="1180073" y="0"/>
                  <a:pt x="263576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7" name="Forme libre 21">
            <a:extLst>
              <a:ext uri="{FF2B5EF4-FFF2-40B4-BE49-F238E27FC236}">
                <a16:creationId xmlns:a16="http://schemas.microsoft.com/office/drawing/2014/main" id="{9C80863B-5076-EB08-18A2-8E31F090A5C9}"/>
              </a:ext>
            </a:extLst>
          </p:cNvPr>
          <p:cNvSpPr/>
          <p:nvPr userDrawn="1"/>
        </p:nvSpPr>
        <p:spPr>
          <a:xfrm>
            <a:off x="537021" y="0"/>
            <a:ext cx="1824598" cy="1392971"/>
          </a:xfrm>
          <a:custGeom>
            <a:avLst/>
            <a:gdLst>
              <a:gd name="connsiteX0" fmla="*/ 139847 w 1824598"/>
              <a:gd name="connsiteY0" fmla="*/ 0 h 1392971"/>
              <a:gd name="connsiteX1" fmla="*/ 1684751 w 1824598"/>
              <a:gd name="connsiteY1" fmla="*/ 0 h 1392971"/>
              <a:gd name="connsiteX2" fmla="*/ 1752905 w 1824598"/>
              <a:gd name="connsiteY2" fmla="*/ 125564 h 1392971"/>
              <a:gd name="connsiteX3" fmla="*/ 1824598 w 1824598"/>
              <a:gd name="connsiteY3" fmla="*/ 480672 h 1392971"/>
              <a:gd name="connsiteX4" fmla="*/ 912299 w 1824598"/>
              <a:gd name="connsiteY4" fmla="*/ 1392971 h 1392971"/>
              <a:gd name="connsiteX5" fmla="*/ 0 w 1824598"/>
              <a:gd name="connsiteY5" fmla="*/ 480672 h 1392971"/>
              <a:gd name="connsiteX6" fmla="*/ 71693 w 1824598"/>
              <a:gd name="connsiteY6" fmla="*/ 125564 h 1392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24598" h="1392971">
                <a:moveTo>
                  <a:pt x="139847" y="0"/>
                </a:moveTo>
                <a:lnTo>
                  <a:pt x="1684751" y="0"/>
                </a:lnTo>
                <a:lnTo>
                  <a:pt x="1752905" y="125564"/>
                </a:lnTo>
                <a:cubicBezTo>
                  <a:pt x="1799070" y="234710"/>
                  <a:pt x="1824598" y="354710"/>
                  <a:pt x="1824598" y="480672"/>
                </a:cubicBezTo>
                <a:cubicBezTo>
                  <a:pt x="1824598" y="984521"/>
                  <a:pt x="1416148" y="1392971"/>
                  <a:pt x="912299" y="1392971"/>
                </a:cubicBezTo>
                <a:cubicBezTo>
                  <a:pt x="408450" y="1392971"/>
                  <a:pt x="0" y="984521"/>
                  <a:pt x="0" y="480672"/>
                </a:cubicBezTo>
                <a:cubicBezTo>
                  <a:pt x="0" y="354710"/>
                  <a:pt x="25528" y="234710"/>
                  <a:pt x="71693" y="12556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12" name="Forme libre 23">
            <a:extLst>
              <a:ext uri="{FF2B5EF4-FFF2-40B4-BE49-F238E27FC236}">
                <a16:creationId xmlns:a16="http://schemas.microsoft.com/office/drawing/2014/main" id="{BDD0B550-942E-F4E9-B09A-16F6C4F00DE0}"/>
              </a:ext>
            </a:extLst>
          </p:cNvPr>
          <p:cNvSpPr/>
          <p:nvPr userDrawn="1"/>
        </p:nvSpPr>
        <p:spPr>
          <a:xfrm>
            <a:off x="3165666" y="5908181"/>
            <a:ext cx="3046380" cy="949818"/>
          </a:xfrm>
          <a:custGeom>
            <a:avLst/>
            <a:gdLst>
              <a:gd name="connsiteX0" fmla="*/ 1523190 w 3046380"/>
              <a:gd name="connsiteY0" fmla="*/ 0 h 949818"/>
              <a:gd name="connsiteX1" fmla="*/ 3017169 w 3046380"/>
              <a:gd name="connsiteY1" fmla="*/ 889179 h 949818"/>
              <a:gd name="connsiteX2" fmla="*/ 3046380 w 3046380"/>
              <a:gd name="connsiteY2" fmla="*/ 949818 h 949818"/>
              <a:gd name="connsiteX3" fmla="*/ 0 w 3046380"/>
              <a:gd name="connsiteY3" fmla="*/ 949818 h 949818"/>
              <a:gd name="connsiteX4" fmla="*/ 29212 w 3046380"/>
              <a:gd name="connsiteY4" fmla="*/ 889179 h 949818"/>
              <a:gd name="connsiteX5" fmla="*/ 1523190 w 3046380"/>
              <a:gd name="connsiteY5" fmla="*/ 0 h 949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6380" h="949818">
                <a:moveTo>
                  <a:pt x="1523190" y="0"/>
                </a:moveTo>
                <a:cubicBezTo>
                  <a:pt x="2168310" y="0"/>
                  <a:pt x="2729454" y="359544"/>
                  <a:pt x="3017169" y="889179"/>
                </a:cubicBezTo>
                <a:lnTo>
                  <a:pt x="3046380" y="949818"/>
                </a:lnTo>
                <a:lnTo>
                  <a:pt x="0" y="949818"/>
                </a:lnTo>
                <a:lnTo>
                  <a:pt x="29212" y="889179"/>
                </a:lnTo>
                <a:cubicBezTo>
                  <a:pt x="316927" y="359544"/>
                  <a:pt x="878070" y="0"/>
                  <a:pt x="1523190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B00450AD-469A-81EC-8D58-093490CDE6F4}"/>
              </a:ext>
            </a:extLst>
          </p:cNvPr>
          <p:cNvSpPr/>
          <p:nvPr userDrawn="1"/>
        </p:nvSpPr>
        <p:spPr>
          <a:xfrm>
            <a:off x="537021" y="948393"/>
            <a:ext cx="420622" cy="420622"/>
          </a:xfrm>
          <a:prstGeom prst="ellipse">
            <a:avLst/>
          </a:prstGeom>
          <a:solidFill>
            <a:schemeClr val="accent1">
              <a:alpha val="3319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fr-FR"/>
            </a:defPPr>
          </a:lstStyle>
          <a:p>
            <a:pPr algn="ctr" rtl="0"/>
            <a:endParaRPr lang="fr-FR" sz="1800" dirty="0"/>
          </a:p>
        </p:txBody>
      </p:sp>
      <p:sp>
        <p:nvSpPr>
          <p:cNvPr id="19" name="Espace réservé du pied de page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20" name="Espace réservé du numéro de diapositive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D1BC2EDA-D519-4F34-BF3F-BFFF500F4B03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2" name="Titre 3">
            <a:extLst>
              <a:ext uri="{FF2B5EF4-FFF2-40B4-BE49-F238E27FC236}">
                <a16:creationId xmlns:a16="http://schemas.microsoft.com/office/drawing/2014/main" id="{B5760B73-B111-FFDC-8074-91B4C106E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rtlCol="0" anchor="t" anchorCtr="0">
            <a:noAutofit/>
          </a:bodyPr>
          <a:lstStyle>
            <a:lvl1pPr algn="ctr">
              <a:defRPr lang="fr-FR" sz="3200" b="1">
                <a:solidFill>
                  <a:schemeClr val="tx2"/>
                </a:solidFill>
                <a:latin typeface="+mn-lt"/>
              </a:defRPr>
            </a:lvl1pPr>
          </a:lstStyle>
          <a:p>
            <a:pPr rtl="0"/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6664416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e libre 17">
            <a:extLst>
              <a:ext uri="{FF2B5EF4-FFF2-40B4-BE49-F238E27FC236}">
                <a16:creationId xmlns:a16="http://schemas.microsoft.com/office/drawing/2014/main" id="{B85198C3-2E2B-8874-B190-913F6956F27F}"/>
              </a:ext>
            </a:extLst>
          </p:cNvPr>
          <p:cNvSpPr/>
          <p:nvPr userDrawn="1"/>
        </p:nvSpPr>
        <p:spPr>
          <a:xfrm>
            <a:off x="8934171" y="2087276"/>
            <a:ext cx="3262907" cy="4770723"/>
          </a:xfrm>
          <a:custGeom>
            <a:avLst/>
            <a:gdLst>
              <a:gd name="connsiteX0" fmla="*/ 2635767 w 3262907"/>
              <a:gd name="connsiteY0" fmla="*/ 0 h 4770723"/>
              <a:gd name="connsiteX1" fmla="*/ 3166966 w 3262907"/>
              <a:gd name="connsiteY1" fmla="*/ 53550 h 4770723"/>
              <a:gd name="connsiteX2" fmla="*/ 3262907 w 3262907"/>
              <a:gd name="connsiteY2" fmla="*/ 78219 h 4770723"/>
              <a:gd name="connsiteX3" fmla="*/ 3262907 w 3262907"/>
              <a:gd name="connsiteY3" fmla="*/ 4770723 h 4770723"/>
              <a:gd name="connsiteX4" fmla="*/ 1094334 w 3262907"/>
              <a:gd name="connsiteY4" fmla="*/ 4770723 h 4770723"/>
              <a:gd name="connsiteX5" fmla="*/ 959175 w 3262907"/>
              <a:gd name="connsiteY5" fmla="*/ 4669653 h 4770723"/>
              <a:gd name="connsiteX6" fmla="*/ 0 w 3262907"/>
              <a:gd name="connsiteY6" fmla="*/ 2635767 h 4770723"/>
              <a:gd name="connsiteX7" fmla="*/ 2635767 w 3262907"/>
              <a:gd name="connsiteY7" fmla="*/ 0 h 4770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62907" h="4770723">
                <a:moveTo>
                  <a:pt x="2635767" y="0"/>
                </a:moveTo>
                <a:cubicBezTo>
                  <a:pt x="2817729" y="0"/>
                  <a:pt x="2995384" y="18439"/>
                  <a:pt x="3166966" y="53550"/>
                </a:cubicBezTo>
                <a:lnTo>
                  <a:pt x="3262907" y="78219"/>
                </a:lnTo>
                <a:lnTo>
                  <a:pt x="3262907" y="4770723"/>
                </a:lnTo>
                <a:lnTo>
                  <a:pt x="1094334" y="4770723"/>
                </a:lnTo>
                <a:lnTo>
                  <a:pt x="959175" y="4669653"/>
                </a:lnTo>
                <a:cubicBezTo>
                  <a:pt x="373383" y="4186215"/>
                  <a:pt x="0" y="3454595"/>
                  <a:pt x="0" y="2635767"/>
                </a:cubicBezTo>
                <a:cubicBezTo>
                  <a:pt x="0" y="1180073"/>
                  <a:pt x="1180073" y="0"/>
                  <a:pt x="263576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7" name="Forme libre 21">
            <a:extLst>
              <a:ext uri="{FF2B5EF4-FFF2-40B4-BE49-F238E27FC236}">
                <a16:creationId xmlns:a16="http://schemas.microsoft.com/office/drawing/2014/main" id="{9C80863B-5076-EB08-18A2-8E31F090A5C9}"/>
              </a:ext>
            </a:extLst>
          </p:cNvPr>
          <p:cNvSpPr/>
          <p:nvPr userDrawn="1"/>
        </p:nvSpPr>
        <p:spPr>
          <a:xfrm>
            <a:off x="537021" y="0"/>
            <a:ext cx="1824598" cy="1392971"/>
          </a:xfrm>
          <a:custGeom>
            <a:avLst/>
            <a:gdLst>
              <a:gd name="connsiteX0" fmla="*/ 139847 w 1824598"/>
              <a:gd name="connsiteY0" fmla="*/ 0 h 1392971"/>
              <a:gd name="connsiteX1" fmla="*/ 1684751 w 1824598"/>
              <a:gd name="connsiteY1" fmla="*/ 0 h 1392971"/>
              <a:gd name="connsiteX2" fmla="*/ 1752905 w 1824598"/>
              <a:gd name="connsiteY2" fmla="*/ 125564 h 1392971"/>
              <a:gd name="connsiteX3" fmla="*/ 1824598 w 1824598"/>
              <a:gd name="connsiteY3" fmla="*/ 480672 h 1392971"/>
              <a:gd name="connsiteX4" fmla="*/ 912299 w 1824598"/>
              <a:gd name="connsiteY4" fmla="*/ 1392971 h 1392971"/>
              <a:gd name="connsiteX5" fmla="*/ 0 w 1824598"/>
              <a:gd name="connsiteY5" fmla="*/ 480672 h 1392971"/>
              <a:gd name="connsiteX6" fmla="*/ 71693 w 1824598"/>
              <a:gd name="connsiteY6" fmla="*/ 125564 h 1392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24598" h="1392971">
                <a:moveTo>
                  <a:pt x="139847" y="0"/>
                </a:moveTo>
                <a:lnTo>
                  <a:pt x="1684751" y="0"/>
                </a:lnTo>
                <a:lnTo>
                  <a:pt x="1752905" y="125564"/>
                </a:lnTo>
                <a:cubicBezTo>
                  <a:pt x="1799070" y="234710"/>
                  <a:pt x="1824598" y="354710"/>
                  <a:pt x="1824598" y="480672"/>
                </a:cubicBezTo>
                <a:cubicBezTo>
                  <a:pt x="1824598" y="984521"/>
                  <a:pt x="1416148" y="1392971"/>
                  <a:pt x="912299" y="1392971"/>
                </a:cubicBezTo>
                <a:cubicBezTo>
                  <a:pt x="408450" y="1392971"/>
                  <a:pt x="0" y="984521"/>
                  <a:pt x="0" y="480672"/>
                </a:cubicBezTo>
                <a:cubicBezTo>
                  <a:pt x="0" y="354710"/>
                  <a:pt x="25528" y="234710"/>
                  <a:pt x="71693" y="12556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12" name="Forme libre 23">
            <a:extLst>
              <a:ext uri="{FF2B5EF4-FFF2-40B4-BE49-F238E27FC236}">
                <a16:creationId xmlns:a16="http://schemas.microsoft.com/office/drawing/2014/main" id="{BDD0B550-942E-F4E9-B09A-16F6C4F00DE0}"/>
              </a:ext>
            </a:extLst>
          </p:cNvPr>
          <p:cNvSpPr/>
          <p:nvPr userDrawn="1"/>
        </p:nvSpPr>
        <p:spPr>
          <a:xfrm>
            <a:off x="3165666" y="5908181"/>
            <a:ext cx="3046380" cy="949818"/>
          </a:xfrm>
          <a:custGeom>
            <a:avLst/>
            <a:gdLst>
              <a:gd name="connsiteX0" fmla="*/ 1523190 w 3046380"/>
              <a:gd name="connsiteY0" fmla="*/ 0 h 949818"/>
              <a:gd name="connsiteX1" fmla="*/ 3017169 w 3046380"/>
              <a:gd name="connsiteY1" fmla="*/ 889179 h 949818"/>
              <a:gd name="connsiteX2" fmla="*/ 3046380 w 3046380"/>
              <a:gd name="connsiteY2" fmla="*/ 949818 h 949818"/>
              <a:gd name="connsiteX3" fmla="*/ 0 w 3046380"/>
              <a:gd name="connsiteY3" fmla="*/ 949818 h 949818"/>
              <a:gd name="connsiteX4" fmla="*/ 29212 w 3046380"/>
              <a:gd name="connsiteY4" fmla="*/ 889179 h 949818"/>
              <a:gd name="connsiteX5" fmla="*/ 1523190 w 3046380"/>
              <a:gd name="connsiteY5" fmla="*/ 0 h 949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6380" h="949818">
                <a:moveTo>
                  <a:pt x="1523190" y="0"/>
                </a:moveTo>
                <a:cubicBezTo>
                  <a:pt x="2168310" y="0"/>
                  <a:pt x="2729454" y="359544"/>
                  <a:pt x="3017169" y="889179"/>
                </a:cubicBezTo>
                <a:lnTo>
                  <a:pt x="3046380" y="949818"/>
                </a:lnTo>
                <a:lnTo>
                  <a:pt x="0" y="949818"/>
                </a:lnTo>
                <a:lnTo>
                  <a:pt x="29212" y="889179"/>
                </a:lnTo>
                <a:cubicBezTo>
                  <a:pt x="316927" y="359544"/>
                  <a:pt x="878070" y="0"/>
                  <a:pt x="1523190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B00450AD-469A-81EC-8D58-093490CDE6F4}"/>
              </a:ext>
            </a:extLst>
          </p:cNvPr>
          <p:cNvSpPr/>
          <p:nvPr userDrawn="1"/>
        </p:nvSpPr>
        <p:spPr>
          <a:xfrm>
            <a:off x="537021" y="948393"/>
            <a:ext cx="420622" cy="420622"/>
          </a:xfrm>
          <a:prstGeom prst="ellipse">
            <a:avLst/>
          </a:prstGeom>
          <a:solidFill>
            <a:schemeClr val="accent1">
              <a:alpha val="3319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fr-FR"/>
            </a:defPPr>
          </a:lstStyle>
          <a:p>
            <a:pPr algn="ctr" rtl="0"/>
            <a:endParaRPr lang="fr-FR" sz="1800" dirty="0"/>
          </a:p>
        </p:txBody>
      </p:sp>
    </p:spTree>
    <p:extLst>
      <p:ext uri="{BB962C8B-B14F-4D97-AF65-F5344CB8AC3E}">
        <p14:creationId xmlns:p14="http://schemas.microsoft.com/office/powerpoint/2010/main" val="1448933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éo avec légende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rtlCol="0" anchor="t" anchorCtr="0">
            <a:noAutofit/>
          </a:bodyPr>
          <a:lstStyle>
            <a:lvl1pPr algn="ctr">
              <a:defRPr lang="fr-FR" sz="3200" b="1">
                <a:solidFill>
                  <a:schemeClr val="tx2"/>
                </a:solidFill>
                <a:latin typeface="+mn-lt"/>
              </a:defRPr>
            </a:lvl1pPr>
          </a:lstStyle>
          <a:p>
            <a:pPr rtl="0"/>
            <a:r>
              <a:rPr lang="fr-FR"/>
              <a:t>Modifiez le style du titre</a:t>
            </a:r>
          </a:p>
        </p:txBody>
      </p:sp>
      <p:sp>
        <p:nvSpPr>
          <p:cNvPr id="16" name="Espace réservé de l’élément multimédia 15">
            <a:extLst>
              <a:ext uri="{FF2B5EF4-FFF2-40B4-BE49-F238E27FC236}">
                <a16:creationId xmlns:a16="http://schemas.microsoft.com/office/drawing/2014/main" id="{0D165AF2-A462-FCF3-81AE-ADB955740CCB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640080" y="1847088"/>
            <a:ext cx="7424928" cy="3776472"/>
          </a:xfrm>
        </p:spPr>
        <p:txBody>
          <a:bodyPr rtlCol="0">
            <a:noAutofit/>
          </a:bodyPr>
          <a:lstStyle>
            <a:lvl1pPr>
              <a:defRPr lang="fr-FR">
                <a:solidFill>
                  <a:schemeClr val="tx2"/>
                </a:solidFill>
              </a:defRPr>
            </a:lvl1pPr>
          </a:lstStyle>
          <a:p>
            <a:pPr rtl="0"/>
            <a:r>
              <a:rPr lang="fr-FR"/>
              <a:t>Cliquez sur l'icône pour ajouter l'élément multimédia</a:t>
            </a:r>
            <a:endParaRPr lang="fr-FR" dirty="0"/>
          </a:p>
        </p:txBody>
      </p:sp>
      <p:sp>
        <p:nvSpPr>
          <p:cNvPr id="5" name="Forme libre 2">
            <a:extLst>
              <a:ext uri="{FF2B5EF4-FFF2-40B4-BE49-F238E27FC236}">
                <a16:creationId xmlns:a16="http://schemas.microsoft.com/office/drawing/2014/main" id="{5CA8910C-D8ED-5254-9603-C499A3F69701}"/>
              </a:ext>
            </a:extLst>
          </p:cNvPr>
          <p:cNvSpPr/>
          <p:nvPr userDrawn="1"/>
        </p:nvSpPr>
        <p:spPr>
          <a:xfrm flipV="1">
            <a:off x="6483077" y="1921304"/>
            <a:ext cx="5708922" cy="4941678"/>
          </a:xfrm>
          <a:custGeom>
            <a:avLst/>
            <a:gdLst>
              <a:gd name="connsiteX0" fmla="*/ 2681883 w 4953666"/>
              <a:gd name="connsiteY0" fmla="*/ 4293658 h 4294315"/>
              <a:gd name="connsiteX1" fmla="*/ 2962801 w 4953666"/>
              <a:gd name="connsiteY1" fmla="*/ 4285537 h 4294315"/>
              <a:gd name="connsiteX2" fmla="*/ 4834127 w 4953666"/>
              <a:gd name="connsiteY2" fmla="*/ 3330444 h 4294315"/>
              <a:gd name="connsiteX3" fmla="*/ 4953666 w 4953666"/>
              <a:gd name="connsiteY3" fmla="*/ 3175947 h 4294315"/>
              <a:gd name="connsiteX4" fmla="*/ 4953666 w 4953666"/>
              <a:gd name="connsiteY4" fmla="*/ 0 h 4294315"/>
              <a:gd name="connsiteX5" fmla="*/ 481203 w 4953666"/>
              <a:gd name="connsiteY5" fmla="*/ 0 h 4294315"/>
              <a:gd name="connsiteX6" fmla="*/ 354529 w 4953666"/>
              <a:gd name="connsiteY6" fmla="*/ 200752 h 4294315"/>
              <a:gd name="connsiteX7" fmla="*/ 8771 w 4953666"/>
              <a:gd name="connsiteY7" fmla="*/ 1767440 h 4294315"/>
              <a:gd name="connsiteX8" fmla="*/ 2681883 w 4953666"/>
              <a:gd name="connsiteY8" fmla="*/ 4293658 h 4294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3666" h="4294315">
                <a:moveTo>
                  <a:pt x="2681883" y="4293658"/>
                </a:moveTo>
                <a:cubicBezTo>
                  <a:pt x="2774620" y="4295683"/>
                  <a:pt x="2868342" y="4293047"/>
                  <a:pt x="2962801" y="4285537"/>
                </a:cubicBezTo>
                <a:cubicBezTo>
                  <a:pt x="3718476" y="4225460"/>
                  <a:pt x="4378268" y="3864871"/>
                  <a:pt x="4834127" y="3330444"/>
                </a:cubicBezTo>
                <a:lnTo>
                  <a:pt x="4953666" y="3175947"/>
                </a:lnTo>
                <a:lnTo>
                  <a:pt x="4953666" y="0"/>
                </a:lnTo>
                <a:lnTo>
                  <a:pt x="481203" y="0"/>
                </a:lnTo>
                <a:lnTo>
                  <a:pt x="354529" y="200752"/>
                </a:lnTo>
                <a:cubicBezTo>
                  <a:pt x="94175" y="660824"/>
                  <a:pt x="-36273" y="1200867"/>
                  <a:pt x="8771" y="1767440"/>
                </a:cubicBezTo>
                <a:cubicBezTo>
                  <a:pt x="121380" y="3183873"/>
                  <a:pt x="1290828" y="4263270"/>
                  <a:pt x="2681883" y="429365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14" name="Forme libre 7">
            <a:extLst>
              <a:ext uri="{FF2B5EF4-FFF2-40B4-BE49-F238E27FC236}">
                <a16:creationId xmlns:a16="http://schemas.microsoft.com/office/drawing/2014/main" id="{0FCE207E-49DC-89F0-6C2E-AEDEB1A668DB}"/>
              </a:ext>
            </a:extLst>
          </p:cNvPr>
          <p:cNvSpPr/>
          <p:nvPr userDrawn="1"/>
        </p:nvSpPr>
        <p:spPr>
          <a:xfrm>
            <a:off x="11201466" y="1425943"/>
            <a:ext cx="990534" cy="1329158"/>
          </a:xfrm>
          <a:custGeom>
            <a:avLst/>
            <a:gdLst>
              <a:gd name="connsiteX0" fmla="*/ 664579 w 990534"/>
              <a:gd name="connsiteY0" fmla="*/ 0 h 1329158"/>
              <a:gd name="connsiteX1" fmla="*/ 923263 w 990534"/>
              <a:gd name="connsiteY1" fmla="*/ 52226 h 1329158"/>
              <a:gd name="connsiteX2" fmla="*/ 990534 w 990534"/>
              <a:gd name="connsiteY2" fmla="*/ 88739 h 1329158"/>
              <a:gd name="connsiteX3" fmla="*/ 990534 w 990534"/>
              <a:gd name="connsiteY3" fmla="*/ 1240419 h 1329158"/>
              <a:gd name="connsiteX4" fmla="*/ 923263 w 990534"/>
              <a:gd name="connsiteY4" fmla="*/ 1276932 h 1329158"/>
              <a:gd name="connsiteX5" fmla="*/ 664579 w 990534"/>
              <a:gd name="connsiteY5" fmla="*/ 1329158 h 1329158"/>
              <a:gd name="connsiteX6" fmla="*/ 0 w 990534"/>
              <a:gd name="connsiteY6" fmla="*/ 664579 h 1329158"/>
              <a:gd name="connsiteX7" fmla="*/ 664579 w 990534"/>
              <a:gd name="connsiteY7" fmla="*/ 0 h 1329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0534" h="1329158">
                <a:moveTo>
                  <a:pt x="664579" y="0"/>
                </a:moveTo>
                <a:cubicBezTo>
                  <a:pt x="756338" y="0"/>
                  <a:pt x="843754" y="18597"/>
                  <a:pt x="923263" y="52226"/>
                </a:cubicBezTo>
                <a:lnTo>
                  <a:pt x="990534" y="88739"/>
                </a:lnTo>
                <a:lnTo>
                  <a:pt x="990534" y="1240419"/>
                </a:lnTo>
                <a:lnTo>
                  <a:pt x="923263" y="1276932"/>
                </a:lnTo>
                <a:cubicBezTo>
                  <a:pt x="843754" y="1310562"/>
                  <a:pt x="756338" y="1329158"/>
                  <a:pt x="664579" y="1329158"/>
                </a:cubicBezTo>
                <a:cubicBezTo>
                  <a:pt x="297542" y="1329158"/>
                  <a:pt x="0" y="1031616"/>
                  <a:pt x="0" y="664579"/>
                </a:cubicBezTo>
                <a:cubicBezTo>
                  <a:pt x="0" y="297542"/>
                  <a:pt x="297542" y="0"/>
                  <a:pt x="664579" y="0"/>
                </a:cubicBezTo>
                <a:close/>
              </a:path>
            </a:pathLst>
          </a:custGeom>
          <a:solidFill>
            <a:schemeClr val="accent3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C1550097-BD5F-E98D-20E3-A22C0C0388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412480" y="2715768"/>
            <a:ext cx="3364992" cy="3017520"/>
          </a:xfrm>
        </p:spPr>
        <p:txBody>
          <a:bodyPr rtlCol="0"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fr-FR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</p:txBody>
      </p:sp>
      <p:sp>
        <p:nvSpPr>
          <p:cNvPr id="19" name="Espace réservé du pied de page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>
            <a:noAutofit/>
          </a:bodyPr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20" name="Espace réservé du numéro de diapositive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>
            <a:noAutofit/>
          </a:bodyPr>
          <a:lstStyle>
            <a:defPPr>
              <a:defRPr lang="fr-FR"/>
            </a:defPPr>
          </a:lstStyle>
          <a:p>
            <a:pPr rtl="0"/>
            <a:fld id="{D1BC2EDA-D519-4F34-BF3F-BFFF500F4B0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669194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  <p15:guide id="3" orient="horz" pos="355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iste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rtlCol="0" anchor="t" anchorCtr="0">
            <a:normAutofit/>
          </a:bodyPr>
          <a:lstStyle>
            <a:lvl1pPr algn="ctr">
              <a:defRPr lang="fr-FR" sz="3200" b="1">
                <a:solidFill>
                  <a:schemeClr val="tx2"/>
                </a:solidFill>
                <a:latin typeface="+mn-lt"/>
              </a:defRPr>
            </a:lvl1pPr>
          </a:lstStyle>
          <a:p>
            <a:pPr rtl="0"/>
            <a:r>
              <a:rPr lang="fr-FR"/>
              <a:t>Modifiez le style du titre</a:t>
            </a:r>
          </a:p>
        </p:txBody>
      </p:sp>
      <p:sp>
        <p:nvSpPr>
          <p:cNvPr id="6" name="Forme libre 3">
            <a:extLst>
              <a:ext uri="{FF2B5EF4-FFF2-40B4-BE49-F238E27FC236}">
                <a16:creationId xmlns:a16="http://schemas.microsoft.com/office/drawing/2014/main" id="{8D76C9A2-7310-AC9A-D74B-465F4A044014}"/>
              </a:ext>
            </a:extLst>
          </p:cNvPr>
          <p:cNvSpPr/>
          <p:nvPr userDrawn="1"/>
        </p:nvSpPr>
        <p:spPr>
          <a:xfrm>
            <a:off x="8612029" y="3432619"/>
            <a:ext cx="3586781" cy="3425381"/>
          </a:xfrm>
          <a:custGeom>
            <a:avLst/>
            <a:gdLst>
              <a:gd name="connsiteX0" fmla="*/ 2057400 w 3586781"/>
              <a:gd name="connsiteY0" fmla="*/ 0 h 3425381"/>
              <a:gd name="connsiteX1" fmla="*/ 3512202 w 3586781"/>
              <a:gd name="connsiteY1" fmla="*/ 602599 h 3425381"/>
              <a:gd name="connsiteX2" fmla="*/ 3586781 w 3586781"/>
              <a:gd name="connsiteY2" fmla="*/ 684657 h 3425381"/>
              <a:gd name="connsiteX3" fmla="*/ 3586781 w 3586781"/>
              <a:gd name="connsiteY3" fmla="*/ 3425381 h 3425381"/>
              <a:gd name="connsiteX4" fmla="*/ 523691 w 3586781"/>
              <a:gd name="connsiteY4" fmla="*/ 3425381 h 3425381"/>
              <a:gd name="connsiteX5" fmla="*/ 469810 w 3586781"/>
              <a:gd name="connsiteY5" fmla="*/ 3366098 h 3425381"/>
              <a:gd name="connsiteX6" fmla="*/ 0 w 3586781"/>
              <a:gd name="connsiteY6" fmla="*/ 2057400 h 3425381"/>
              <a:gd name="connsiteX7" fmla="*/ 2057400 w 3586781"/>
              <a:gd name="connsiteY7" fmla="*/ 0 h 34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86781" h="3425381">
                <a:moveTo>
                  <a:pt x="2057400" y="0"/>
                </a:moveTo>
                <a:cubicBezTo>
                  <a:pt x="2625535" y="0"/>
                  <a:pt x="3139885" y="230282"/>
                  <a:pt x="3512202" y="602599"/>
                </a:cubicBezTo>
                <a:lnTo>
                  <a:pt x="3586781" y="684657"/>
                </a:lnTo>
                <a:lnTo>
                  <a:pt x="3586781" y="3425381"/>
                </a:lnTo>
                <a:lnTo>
                  <a:pt x="523691" y="3425381"/>
                </a:lnTo>
                <a:lnTo>
                  <a:pt x="469810" y="3366098"/>
                </a:lnTo>
                <a:cubicBezTo>
                  <a:pt x="176310" y="3010458"/>
                  <a:pt x="0" y="2554519"/>
                  <a:pt x="0" y="2057400"/>
                </a:cubicBezTo>
                <a:cubicBezTo>
                  <a:pt x="0" y="921129"/>
                  <a:pt x="921129" y="0"/>
                  <a:pt x="2057400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C7F2D7-0500-18AD-893F-3BFF96B94526}"/>
              </a:ext>
            </a:extLst>
          </p:cNvPr>
          <p:cNvSpPr/>
          <p:nvPr userDrawn="1"/>
        </p:nvSpPr>
        <p:spPr>
          <a:xfrm>
            <a:off x="637622" y="1953365"/>
            <a:ext cx="5149695" cy="3684552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D1B05A4D-E9FB-4913-E53E-1DE2DC2D9B04}"/>
              </a:ext>
            </a:extLst>
          </p:cNvPr>
          <p:cNvSpPr/>
          <p:nvPr userDrawn="1"/>
        </p:nvSpPr>
        <p:spPr>
          <a:xfrm>
            <a:off x="8558269" y="6194361"/>
            <a:ext cx="389835" cy="389835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15" name="Forme libre 1">
            <a:extLst>
              <a:ext uri="{FF2B5EF4-FFF2-40B4-BE49-F238E27FC236}">
                <a16:creationId xmlns:a16="http://schemas.microsoft.com/office/drawing/2014/main" id="{CC1FF5F2-E394-6897-C493-6584D74D8CEB}"/>
              </a:ext>
            </a:extLst>
          </p:cNvPr>
          <p:cNvSpPr/>
          <p:nvPr userDrawn="1"/>
        </p:nvSpPr>
        <p:spPr>
          <a:xfrm rot="16200000">
            <a:off x="446860" y="-169312"/>
            <a:ext cx="990534" cy="1329158"/>
          </a:xfrm>
          <a:custGeom>
            <a:avLst/>
            <a:gdLst>
              <a:gd name="connsiteX0" fmla="*/ 664579 w 990534"/>
              <a:gd name="connsiteY0" fmla="*/ 0 h 1329158"/>
              <a:gd name="connsiteX1" fmla="*/ 923263 w 990534"/>
              <a:gd name="connsiteY1" fmla="*/ 52226 h 1329158"/>
              <a:gd name="connsiteX2" fmla="*/ 990534 w 990534"/>
              <a:gd name="connsiteY2" fmla="*/ 88739 h 1329158"/>
              <a:gd name="connsiteX3" fmla="*/ 990534 w 990534"/>
              <a:gd name="connsiteY3" fmla="*/ 1240419 h 1329158"/>
              <a:gd name="connsiteX4" fmla="*/ 923263 w 990534"/>
              <a:gd name="connsiteY4" fmla="*/ 1276932 h 1329158"/>
              <a:gd name="connsiteX5" fmla="*/ 664579 w 990534"/>
              <a:gd name="connsiteY5" fmla="*/ 1329158 h 1329158"/>
              <a:gd name="connsiteX6" fmla="*/ 0 w 990534"/>
              <a:gd name="connsiteY6" fmla="*/ 664579 h 1329158"/>
              <a:gd name="connsiteX7" fmla="*/ 664579 w 990534"/>
              <a:gd name="connsiteY7" fmla="*/ 0 h 1329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0534" h="1329158">
                <a:moveTo>
                  <a:pt x="664579" y="0"/>
                </a:moveTo>
                <a:cubicBezTo>
                  <a:pt x="756338" y="0"/>
                  <a:pt x="843754" y="18597"/>
                  <a:pt x="923263" y="52226"/>
                </a:cubicBezTo>
                <a:lnTo>
                  <a:pt x="990534" y="88739"/>
                </a:lnTo>
                <a:lnTo>
                  <a:pt x="990534" y="1240419"/>
                </a:lnTo>
                <a:lnTo>
                  <a:pt x="923263" y="1276932"/>
                </a:lnTo>
                <a:cubicBezTo>
                  <a:pt x="843754" y="1310562"/>
                  <a:pt x="756338" y="1329158"/>
                  <a:pt x="664579" y="1329158"/>
                </a:cubicBezTo>
                <a:cubicBezTo>
                  <a:pt x="297542" y="1329158"/>
                  <a:pt x="0" y="1031616"/>
                  <a:pt x="0" y="664579"/>
                </a:cubicBezTo>
                <a:cubicBezTo>
                  <a:pt x="0" y="297542"/>
                  <a:pt x="297542" y="0"/>
                  <a:pt x="664579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22" name="Espace réservé du contenu 2">
            <a:extLst>
              <a:ext uri="{FF2B5EF4-FFF2-40B4-BE49-F238E27FC236}">
                <a16:creationId xmlns:a16="http://schemas.microsoft.com/office/drawing/2014/main" id="{D0478807-656D-4B2C-5C1E-4A08154F6567}"/>
              </a:ext>
            </a:extLst>
          </p:cNvPr>
          <p:cNvSpPr txBox="1">
            <a:spLocks/>
          </p:cNvSpPr>
          <p:nvPr userDrawn="1"/>
        </p:nvSpPr>
        <p:spPr>
          <a:xfrm>
            <a:off x="824131" y="2343177"/>
            <a:ext cx="4557428" cy="28304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fr-FR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150000"/>
              </a:lnSpc>
            </a:pPr>
            <a:r>
              <a:rPr lang="fr-FR" sz="2200" b="1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1. </a:t>
            </a:r>
          </a:p>
          <a:p>
            <a:pPr rtl="0">
              <a:lnSpc>
                <a:spcPct val="150000"/>
              </a:lnSpc>
            </a:pPr>
            <a:r>
              <a:rPr lang="fr-FR" sz="2200" b="1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2. </a:t>
            </a:r>
          </a:p>
          <a:p>
            <a:pPr rtl="0">
              <a:lnSpc>
                <a:spcPct val="150000"/>
              </a:lnSpc>
            </a:pPr>
            <a:r>
              <a:rPr lang="fr-FR" sz="2200" b="1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3. </a:t>
            </a:r>
          </a:p>
          <a:p>
            <a:pPr rtl="0">
              <a:lnSpc>
                <a:spcPct val="150000"/>
              </a:lnSpc>
            </a:pPr>
            <a:r>
              <a:rPr lang="fr-FR" sz="2200" b="1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4.</a:t>
            </a:r>
          </a:p>
        </p:txBody>
      </p: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FA8D9022-B854-F233-7BEE-8185E402F657}"/>
              </a:ext>
            </a:extLst>
          </p:cNvPr>
          <p:cNvGrpSpPr/>
          <p:nvPr userDrawn="1"/>
        </p:nvGrpSpPr>
        <p:grpSpPr>
          <a:xfrm>
            <a:off x="1203700" y="2891437"/>
            <a:ext cx="4183547" cy="2282229"/>
            <a:chOff x="6448201" y="2832180"/>
            <a:chExt cx="4483608" cy="2139696"/>
          </a:xfrm>
        </p:grpSpPr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A1459528-99D6-5A0F-AEFA-AC4E7BC126D1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283218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eur droit 24">
              <a:extLst>
                <a:ext uri="{FF2B5EF4-FFF2-40B4-BE49-F238E27FC236}">
                  <a16:creationId xmlns:a16="http://schemas.microsoft.com/office/drawing/2014/main" id="{5A5AD794-5E76-98BF-3FC7-85579E091361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353322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cteur droit 25">
              <a:extLst>
                <a:ext uri="{FF2B5EF4-FFF2-40B4-BE49-F238E27FC236}">
                  <a16:creationId xmlns:a16="http://schemas.microsoft.com/office/drawing/2014/main" id="{CEDD1146-913C-8E63-E619-A08A11AAF125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423426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cteur droit 26">
              <a:extLst>
                <a:ext uri="{FF2B5EF4-FFF2-40B4-BE49-F238E27FC236}">
                  <a16:creationId xmlns:a16="http://schemas.microsoft.com/office/drawing/2014/main" id="{4943E402-60F2-D003-3878-233462D26AA9}"/>
                </a:ext>
              </a:extLst>
            </p:cNvPr>
            <p:cNvCxnSpPr>
              <a:cxnSpLocks/>
            </p:cNvCxnSpPr>
            <p:nvPr/>
          </p:nvCxnSpPr>
          <p:spPr>
            <a:xfrm>
              <a:off x="6454297" y="4971876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C1550097-BD5F-E98D-20E3-A22C0C0388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44528" y="2454311"/>
            <a:ext cx="4557428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fr-FR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30" name="Espace réservé du texte 17">
            <a:extLst>
              <a:ext uri="{FF2B5EF4-FFF2-40B4-BE49-F238E27FC236}">
                <a16:creationId xmlns:a16="http://schemas.microsoft.com/office/drawing/2014/main" id="{D366D221-FD48-C909-F65B-085F44205E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44528" y="3222369"/>
            <a:ext cx="4557428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fr-FR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31" name="Espace réservé du texte 17">
            <a:extLst>
              <a:ext uri="{FF2B5EF4-FFF2-40B4-BE49-F238E27FC236}">
                <a16:creationId xmlns:a16="http://schemas.microsoft.com/office/drawing/2014/main" id="{9BD84418-94A8-777A-FEF5-E2B3E93F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44528" y="3992637"/>
            <a:ext cx="4557428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fr-FR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32" name="Espace réservé du texte 17">
            <a:extLst>
              <a:ext uri="{FF2B5EF4-FFF2-40B4-BE49-F238E27FC236}">
                <a16:creationId xmlns:a16="http://schemas.microsoft.com/office/drawing/2014/main" id="{EFF35093-CCA2-ABAA-FBB6-03256FB06BD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44528" y="4775296"/>
            <a:ext cx="4557428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fr-FR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21" name="Espace réservé d’image 20">
            <a:extLst>
              <a:ext uri="{FF2B5EF4-FFF2-40B4-BE49-F238E27FC236}">
                <a16:creationId xmlns:a16="http://schemas.microsoft.com/office/drawing/2014/main" id="{1E8918F9-D4D2-6FB5-B4FD-8FB3A979A2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37376" y="2002536"/>
            <a:ext cx="5120640" cy="3685032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19" name="Espace réservé du pied de page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20" name="Espace réservé du numéro de diapositive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D1BC2EDA-D519-4F34-BF3F-BFFF500F4B0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793679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e 2">
            <a:extLst>
              <a:ext uri="{FF2B5EF4-FFF2-40B4-BE49-F238E27FC236}">
                <a16:creationId xmlns:a16="http://schemas.microsoft.com/office/drawing/2014/main" id="{85AC3F0E-B550-5DF3-6FEE-B1EFAC15A05B}"/>
              </a:ext>
            </a:extLst>
          </p:cNvPr>
          <p:cNvSpPr/>
          <p:nvPr userDrawn="1"/>
        </p:nvSpPr>
        <p:spPr>
          <a:xfrm>
            <a:off x="5622727" y="3014462"/>
            <a:ext cx="642974" cy="642974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5" name="Forme libre 17">
            <a:extLst>
              <a:ext uri="{FF2B5EF4-FFF2-40B4-BE49-F238E27FC236}">
                <a16:creationId xmlns:a16="http://schemas.microsoft.com/office/drawing/2014/main" id="{4B8B6206-1D28-8534-BE4D-6893F8FE67B7}"/>
              </a:ext>
            </a:extLst>
          </p:cNvPr>
          <p:cNvSpPr/>
          <p:nvPr userDrawn="1"/>
        </p:nvSpPr>
        <p:spPr>
          <a:xfrm>
            <a:off x="8484620" y="5988532"/>
            <a:ext cx="2953834" cy="883756"/>
          </a:xfrm>
          <a:custGeom>
            <a:avLst/>
            <a:gdLst>
              <a:gd name="connsiteX0" fmla="*/ 1476917 w 2953834"/>
              <a:gd name="connsiteY0" fmla="*/ 0 h 883756"/>
              <a:gd name="connsiteX1" fmla="*/ 2950639 w 2953834"/>
              <a:gd name="connsiteY1" fmla="*/ 877123 h 883756"/>
              <a:gd name="connsiteX2" fmla="*/ 2953834 w 2953834"/>
              <a:gd name="connsiteY2" fmla="*/ 883756 h 883756"/>
              <a:gd name="connsiteX3" fmla="*/ 0 w 2953834"/>
              <a:gd name="connsiteY3" fmla="*/ 883756 h 883756"/>
              <a:gd name="connsiteX4" fmla="*/ 3195 w 2953834"/>
              <a:gd name="connsiteY4" fmla="*/ 877123 h 883756"/>
              <a:gd name="connsiteX5" fmla="*/ 1476917 w 2953834"/>
              <a:gd name="connsiteY5" fmla="*/ 0 h 88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53834" h="883756">
                <a:moveTo>
                  <a:pt x="1476917" y="0"/>
                </a:moveTo>
                <a:cubicBezTo>
                  <a:pt x="2113290" y="0"/>
                  <a:pt x="2666825" y="354669"/>
                  <a:pt x="2950639" y="877123"/>
                </a:cubicBezTo>
                <a:lnTo>
                  <a:pt x="2953834" y="883756"/>
                </a:lnTo>
                <a:lnTo>
                  <a:pt x="0" y="883756"/>
                </a:lnTo>
                <a:lnTo>
                  <a:pt x="3195" y="877123"/>
                </a:lnTo>
                <a:cubicBezTo>
                  <a:pt x="287009" y="354669"/>
                  <a:pt x="840544" y="0"/>
                  <a:pt x="1476917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7F5405D2-9527-BA12-A7AC-4B93151CCBC5}"/>
              </a:ext>
            </a:extLst>
          </p:cNvPr>
          <p:cNvSpPr/>
          <p:nvPr userDrawn="1"/>
        </p:nvSpPr>
        <p:spPr>
          <a:xfrm>
            <a:off x="8484620" y="6069965"/>
            <a:ext cx="510053" cy="510053"/>
          </a:xfrm>
          <a:prstGeom prst="ellipse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14" name="Forme libre 10">
            <a:extLst>
              <a:ext uri="{FF2B5EF4-FFF2-40B4-BE49-F238E27FC236}">
                <a16:creationId xmlns:a16="http://schemas.microsoft.com/office/drawing/2014/main" id="{A0CC5EDC-49D4-6111-36CB-3C8A2D02A8DE}"/>
              </a:ext>
            </a:extLst>
          </p:cNvPr>
          <p:cNvSpPr/>
          <p:nvPr userDrawn="1"/>
        </p:nvSpPr>
        <p:spPr>
          <a:xfrm>
            <a:off x="0" y="0"/>
            <a:ext cx="6306096" cy="5630799"/>
          </a:xfrm>
          <a:custGeom>
            <a:avLst/>
            <a:gdLst>
              <a:gd name="connsiteX0" fmla="*/ 0 w 6306096"/>
              <a:gd name="connsiteY0" fmla="*/ 0 h 5630799"/>
              <a:gd name="connsiteX1" fmla="*/ 5864035 w 6306096"/>
              <a:gd name="connsiteY1" fmla="*/ 0 h 5630799"/>
              <a:gd name="connsiteX2" fmla="*/ 5927254 w 6306096"/>
              <a:gd name="connsiteY2" fmla="*/ 123434 h 5630799"/>
              <a:gd name="connsiteX3" fmla="*/ 6306096 w 6306096"/>
              <a:gd name="connsiteY3" fmla="*/ 1789009 h 5630799"/>
              <a:gd name="connsiteX4" fmla="*/ 2464306 w 6306096"/>
              <a:gd name="connsiteY4" fmla="*/ 5630799 h 5630799"/>
              <a:gd name="connsiteX5" fmla="*/ 20571 w 6306096"/>
              <a:gd name="connsiteY5" fmla="*/ 4753521 h 5630799"/>
              <a:gd name="connsiteX6" fmla="*/ 0 w 6306096"/>
              <a:gd name="connsiteY6" fmla="*/ 4734825 h 5630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6096" h="5630799">
                <a:moveTo>
                  <a:pt x="0" y="0"/>
                </a:moveTo>
                <a:lnTo>
                  <a:pt x="5864035" y="0"/>
                </a:lnTo>
                <a:lnTo>
                  <a:pt x="5927254" y="123434"/>
                </a:lnTo>
                <a:cubicBezTo>
                  <a:pt x="6170039" y="627296"/>
                  <a:pt x="6306096" y="1192264"/>
                  <a:pt x="6306096" y="1789009"/>
                </a:cubicBezTo>
                <a:cubicBezTo>
                  <a:pt x="6306096" y="3910771"/>
                  <a:pt x="4586068" y="5630799"/>
                  <a:pt x="2464306" y="5630799"/>
                </a:cubicBezTo>
                <a:cubicBezTo>
                  <a:pt x="1536035" y="5630799"/>
                  <a:pt x="684659" y="5301575"/>
                  <a:pt x="20571" y="4753521"/>
                </a:cubicBezTo>
                <a:lnTo>
                  <a:pt x="0" y="4734825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10" name="Titr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rtlCol="0" anchor="t" anchorCtr="0">
            <a:noAutofit/>
          </a:bodyPr>
          <a:lstStyle>
            <a:lvl1pPr algn="ctr">
              <a:defRPr lang="fr-FR" sz="3200" b="1">
                <a:solidFill>
                  <a:schemeClr val="tx2"/>
                </a:solidFill>
                <a:latin typeface="+mn-lt"/>
              </a:defRPr>
            </a:lvl1pPr>
          </a:lstStyle>
          <a:p>
            <a:pPr rtl="0"/>
            <a:r>
              <a:rPr lang="fr-FR"/>
              <a:t>Modifiez le style du titre</a:t>
            </a:r>
          </a:p>
        </p:txBody>
      </p:sp>
      <p:sp>
        <p:nvSpPr>
          <p:cNvPr id="21" name="Espace réservé d’image 20">
            <a:extLst>
              <a:ext uri="{FF2B5EF4-FFF2-40B4-BE49-F238E27FC236}">
                <a16:creationId xmlns:a16="http://schemas.microsoft.com/office/drawing/2014/main" id="{1E8918F9-D4D2-6FB5-B4FD-8FB3A979A2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37376" y="2002536"/>
            <a:ext cx="5120640" cy="3685032"/>
          </a:xfrm>
        </p:spPr>
        <p:txBody>
          <a:bodyPr rtlCol="0">
            <a:noAutofit/>
          </a:bodyPr>
          <a:lstStyle>
            <a:defPPr>
              <a:defRPr lang="fr-FR"/>
            </a:def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17" name="Espace réservé du contenu 16">
            <a:extLst>
              <a:ext uri="{FF2B5EF4-FFF2-40B4-BE49-F238E27FC236}">
                <a16:creationId xmlns:a16="http://schemas.microsoft.com/office/drawing/2014/main" id="{F4DDC946-276A-D975-DF69-141E11E4CA6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2002536"/>
            <a:ext cx="5138928" cy="368503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fr-FR" sz="20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19" name="Espace réservé du pied de page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>
            <a:noAutofit/>
          </a:bodyPr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20" name="Espace réservé du numéro de diapositive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>
            <a:noAutofit/>
          </a:bodyPr>
          <a:lstStyle>
            <a:defPPr>
              <a:defRPr lang="fr-FR"/>
            </a:defPPr>
          </a:lstStyle>
          <a:p>
            <a:pPr rtl="0"/>
            <a:fld id="{D1BC2EDA-D519-4F34-BF3F-BFFF500F4B0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11522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14">
            <a:extLst>
              <a:ext uri="{FF2B5EF4-FFF2-40B4-BE49-F238E27FC236}">
                <a16:creationId xmlns:a16="http://schemas.microsoft.com/office/drawing/2014/main" id="{82D433C4-79DD-42C5-9147-9E5DDECB6624}"/>
              </a:ext>
            </a:extLst>
          </p:cNvPr>
          <p:cNvSpPr/>
          <p:nvPr userDrawn="1"/>
        </p:nvSpPr>
        <p:spPr>
          <a:xfrm>
            <a:off x="8544421" y="1377730"/>
            <a:ext cx="3658597" cy="5494558"/>
          </a:xfrm>
          <a:custGeom>
            <a:avLst/>
            <a:gdLst>
              <a:gd name="connsiteX0" fmla="*/ 3224347 w 3658597"/>
              <a:gd name="connsiteY0" fmla="*/ 0 h 5494558"/>
              <a:gd name="connsiteX1" fmla="*/ 3554018 w 3658597"/>
              <a:gd name="connsiteY1" fmla="*/ 16647 h 5494558"/>
              <a:gd name="connsiteX2" fmla="*/ 3658597 w 3658597"/>
              <a:gd name="connsiteY2" fmla="*/ 29936 h 5494558"/>
              <a:gd name="connsiteX3" fmla="*/ 3658597 w 3658597"/>
              <a:gd name="connsiteY3" fmla="*/ 5494558 h 5494558"/>
              <a:gd name="connsiteX4" fmla="*/ 935531 w 3658597"/>
              <a:gd name="connsiteY4" fmla="*/ 5494558 h 5494558"/>
              <a:gd name="connsiteX5" fmla="*/ 736284 w 3658597"/>
              <a:gd name="connsiteY5" fmla="*/ 5275331 h 5494558"/>
              <a:gd name="connsiteX6" fmla="*/ 0 w 3658597"/>
              <a:gd name="connsiteY6" fmla="*/ 3224347 h 5494558"/>
              <a:gd name="connsiteX7" fmla="*/ 3224347 w 3658597"/>
              <a:gd name="connsiteY7" fmla="*/ 0 h 5494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58597" h="5494558">
                <a:moveTo>
                  <a:pt x="3224347" y="0"/>
                </a:moveTo>
                <a:cubicBezTo>
                  <a:pt x="3335644" y="0"/>
                  <a:pt x="3445625" y="5639"/>
                  <a:pt x="3554018" y="16647"/>
                </a:cubicBezTo>
                <a:lnTo>
                  <a:pt x="3658597" y="29936"/>
                </a:lnTo>
                <a:lnTo>
                  <a:pt x="3658597" y="5494558"/>
                </a:lnTo>
                <a:lnTo>
                  <a:pt x="935531" y="5494558"/>
                </a:lnTo>
                <a:lnTo>
                  <a:pt x="736284" y="5275331"/>
                </a:lnTo>
                <a:cubicBezTo>
                  <a:pt x="276312" y="4717974"/>
                  <a:pt x="0" y="4003429"/>
                  <a:pt x="0" y="3224347"/>
                </a:cubicBezTo>
                <a:cubicBezTo>
                  <a:pt x="0" y="1443589"/>
                  <a:pt x="1443589" y="0"/>
                  <a:pt x="3224347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7" name="Forme libre 12">
            <a:extLst>
              <a:ext uri="{FF2B5EF4-FFF2-40B4-BE49-F238E27FC236}">
                <a16:creationId xmlns:a16="http://schemas.microsoft.com/office/drawing/2014/main" id="{B6078FDE-6CEC-993E-3339-544DEDA6AB82}"/>
              </a:ext>
            </a:extLst>
          </p:cNvPr>
          <p:cNvSpPr/>
          <p:nvPr userDrawn="1"/>
        </p:nvSpPr>
        <p:spPr>
          <a:xfrm>
            <a:off x="-11551" y="0"/>
            <a:ext cx="1175601" cy="1651285"/>
          </a:xfrm>
          <a:custGeom>
            <a:avLst/>
            <a:gdLst>
              <a:gd name="connsiteX0" fmla="*/ 0 w 1858209"/>
              <a:gd name="connsiteY0" fmla="*/ 0 h 2610096"/>
              <a:gd name="connsiteX1" fmla="*/ 1532533 w 1858209"/>
              <a:gd name="connsiteY1" fmla="*/ 0 h 2610096"/>
              <a:gd name="connsiteX2" fmla="*/ 1579125 w 1858209"/>
              <a:gd name="connsiteY2" fmla="*/ 62307 h 2610096"/>
              <a:gd name="connsiteX3" fmla="*/ 1858209 w 1858209"/>
              <a:gd name="connsiteY3" fmla="*/ 975965 h 2610096"/>
              <a:gd name="connsiteX4" fmla="*/ 224078 w 1858209"/>
              <a:gd name="connsiteY4" fmla="*/ 2610096 h 2610096"/>
              <a:gd name="connsiteX5" fmla="*/ 56998 w 1858209"/>
              <a:gd name="connsiteY5" fmla="*/ 2601659 h 2610096"/>
              <a:gd name="connsiteX6" fmla="*/ 0 w 1858209"/>
              <a:gd name="connsiteY6" fmla="*/ 2592960 h 2610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58209" h="2610096">
                <a:moveTo>
                  <a:pt x="0" y="0"/>
                </a:moveTo>
                <a:lnTo>
                  <a:pt x="1532533" y="0"/>
                </a:lnTo>
                <a:lnTo>
                  <a:pt x="1579125" y="62307"/>
                </a:lnTo>
                <a:cubicBezTo>
                  <a:pt x="1755324" y="323116"/>
                  <a:pt x="1858209" y="637525"/>
                  <a:pt x="1858209" y="975965"/>
                </a:cubicBezTo>
                <a:cubicBezTo>
                  <a:pt x="1858209" y="1878471"/>
                  <a:pt x="1126584" y="2610096"/>
                  <a:pt x="224078" y="2610096"/>
                </a:cubicBezTo>
                <a:cubicBezTo>
                  <a:pt x="167671" y="2610096"/>
                  <a:pt x="111932" y="2607238"/>
                  <a:pt x="56998" y="2601659"/>
                </a:cubicBezTo>
                <a:lnTo>
                  <a:pt x="0" y="2592960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DE6A9E29-841B-F63A-A4FB-958C2A39A40A}"/>
              </a:ext>
            </a:extLst>
          </p:cNvPr>
          <p:cNvSpPr/>
          <p:nvPr userDrawn="1"/>
        </p:nvSpPr>
        <p:spPr>
          <a:xfrm>
            <a:off x="7897386" y="4880996"/>
            <a:ext cx="1499065" cy="1499065"/>
          </a:xfrm>
          <a:prstGeom prst="ellipse">
            <a:avLst/>
          </a:pr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541E8E1F-3A86-62FC-58AB-E196456B4583}"/>
              </a:ext>
            </a:extLst>
          </p:cNvPr>
          <p:cNvSpPr/>
          <p:nvPr userDrawn="1"/>
        </p:nvSpPr>
        <p:spPr>
          <a:xfrm>
            <a:off x="651124" y="1169282"/>
            <a:ext cx="389835" cy="389835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fr-FR"/>
            </a:defPPr>
          </a:lstStyle>
          <a:p>
            <a:pPr algn="ctr" rtl="0"/>
            <a:endParaRPr lang="fr-FR" sz="1800" dirty="0"/>
          </a:p>
        </p:txBody>
      </p:sp>
      <p:sp>
        <p:nvSpPr>
          <p:cNvPr id="10" name="Titr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rtlCol="0" anchor="t" anchorCtr="0">
            <a:noAutofit/>
          </a:bodyPr>
          <a:lstStyle>
            <a:lvl1pPr algn="ctr">
              <a:defRPr lang="fr-FR" sz="3200" b="1">
                <a:solidFill>
                  <a:schemeClr val="tx2"/>
                </a:solidFill>
                <a:latin typeface="+mn-lt"/>
              </a:defRPr>
            </a:lvl1pPr>
          </a:lstStyle>
          <a:p>
            <a:pPr rtl="0"/>
            <a:r>
              <a:rPr lang="fr-FR"/>
              <a:t>Modifiez le style du titre</a:t>
            </a:r>
          </a:p>
        </p:txBody>
      </p:sp>
      <p:sp>
        <p:nvSpPr>
          <p:cNvPr id="19" name="Espace réservé du pied de page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>
            <a:noAutofit/>
          </a:bodyPr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20" name="Espace réservé du numéro de diapositive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>
            <a:noAutofit/>
          </a:bodyPr>
          <a:lstStyle>
            <a:defPPr>
              <a:defRPr lang="fr-FR"/>
            </a:defPPr>
          </a:lstStyle>
          <a:p>
            <a:pPr rtl="0"/>
            <a:fld id="{D1BC2EDA-D519-4F34-BF3F-BFFF500F4B03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17" name="Espace réservé du contenu 16">
            <a:extLst>
              <a:ext uri="{FF2B5EF4-FFF2-40B4-BE49-F238E27FC236}">
                <a16:creationId xmlns:a16="http://schemas.microsoft.com/office/drawing/2014/main" id="{F4DDC946-276A-D975-DF69-141E11E4CA6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2002536"/>
            <a:ext cx="5138928" cy="368503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fr-FR" sz="20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16" name="Espace réservé du contenu 16">
            <a:extLst>
              <a:ext uri="{FF2B5EF4-FFF2-40B4-BE49-F238E27FC236}">
                <a16:creationId xmlns:a16="http://schemas.microsoft.com/office/drawing/2014/main" id="{09C5826C-6081-DF9F-2832-3E46BA58C61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2002536"/>
            <a:ext cx="5138928" cy="368503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fr-FR" sz="20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1475443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e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Ovale 32">
            <a:extLst>
              <a:ext uri="{FF2B5EF4-FFF2-40B4-BE49-F238E27FC236}">
                <a16:creationId xmlns:a16="http://schemas.microsoft.com/office/drawing/2014/main" id="{EA15E1F6-FCC0-B1B8-8F0A-02FAAB3F0D1E}"/>
              </a:ext>
            </a:extLst>
          </p:cNvPr>
          <p:cNvSpPr/>
          <p:nvPr userDrawn="1"/>
        </p:nvSpPr>
        <p:spPr>
          <a:xfrm>
            <a:off x="9965453" y="5422957"/>
            <a:ext cx="600979" cy="600979"/>
          </a:xfrm>
          <a:prstGeom prst="ellipse">
            <a:avLst/>
          </a:prstGeom>
          <a:solidFill>
            <a:schemeClr val="accent5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35" name="Forme libre 7">
            <a:extLst>
              <a:ext uri="{FF2B5EF4-FFF2-40B4-BE49-F238E27FC236}">
                <a16:creationId xmlns:a16="http://schemas.microsoft.com/office/drawing/2014/main" id="{8A0AB697-65DD-D82E-FD2B-BB10E141E719}"/>
              </a:ext>
            </a:extLst>
          </p:cNvPr>
          <p:cNvSpPr/>
          <p:nvPr userDrawn="1"/>
        </p:nvSpPr>
        <p:spPr>
          <a:xfrm>
            <a:off x="0" y="684941"/>
            <a:ext cx="5739305" cy="6173059"/>
          </a:xfrm>
          <a:custGeom>
            <a:avLst/>
            <a:gdLst>
              <a:gd name="connsiteX0" fmla="*/ 2105216 w 5739305"/>
              <a:gd name="connsiteY0" fmla="*/ 0 h 6173059"/>
              <a:gd name="connsiteX1" fmla="*/ 5739305 w 5739305"/>
              <a:gd name="connsiteY1" fmla="*/ 3634089 h 6173059"/>
              <a:gd name="connsiteX2" fmla="*/ 4909456 w 5739305"/>
              <a:gd name="connsiteY2" fmla="*/ 5945707 h 6173059"/>
              <a:gd name="connsiteX3" fmla="*/ 4702825 w 5739305"/>
              <a:gd name="connsiteY3" fmla="*/ 6173059 h 6173059"/>
              <a:gd name="connsiteX4" fmla="*/ 0 w 5739305"/>
              <a:gd name="connsiteY4" fmla="*/ 6173059 h 6173059"/>
              <a:gd name="connsiteX5" fmla="*/ 0 w 5739305"/>
              <a:gd name="connsiteY5" fmla="*/ 675505 h 6173059"/>
              <a:gd name="connsiteX6" fmla="*/ 73362 w 5739305"/>
              <a:gd name="connsiteY6" fmla="*/ 620646 h 6173059"/>
              <a:gd name="connsiteX7" fmla="*/ 2105216 w 5739305"/>
              <a:gd name="connsiteY7" fmla="*/ 0 h 6173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39305" h="6173059">
                <a:moveTo>
                  <a:pt x="2105216" y="0"/>
                </a:moveTo>
                <a:cubicBezTo>
                  <a:pt x="4112268" y="0"/>
                  <a:pt x="5739305" y="1627037"/>
                  <a:pt x="5739305" y="3634089"/>
                </a:cubicBezTo>
                <a:cubicBezTo>
                  <a:pt x="5739305" y="4512174"/>
                  <a:pt x="5427880" y="5317522"/>
                  <a:pt x="4909456" y="5945707"/>
                </a:cubicBezTo>
                <a:lnTo>
                  <a:pt x="4702825" y="6173059"/>
                </a:lnTo>
                <a:lnTo>
                  <a:pt x="0" y="6173059"/>
                </a:lnTo>
                <a:lnTo>
                  <a:pt x="0" y="675505"/>
                </a:lnTo>
                <a:lnTo>
                  <a:pt x="73362" y="620646"/>
                </a:lnTo>
                <a:cubicBezTo>
                  <a:pt x="653367" y="228802"/>
                  <a:pt x="1352572" y="0"/>
                  <a:pt x="210521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39" name="Ovale 38">
            <a:extLst>
              <a:ext uri="{FF2B5EF4-FFF2-40B4-BE49-F238E27FC236}">
                <a16:creationId xmlns:a16="http://schemas.microsoft.com/office/drawing/2014/main" id="{6DF637CE-F1AA-EB3D-67EB-815F56FFB509}"/>
              </a:ext>
            </a:extLst>
          </p:cNvPr>
          <p:cNvSpPr/>
          <p:nvPr userDrawn="1"/>
        </p:nvSpPr>
        <p:spPr>
          <a:xfrm>
            <a:off x="3500869" y="447695"/>
            <a:ext cx="1499065" cy="1499065"/>
          </a:xfrm>
          <a:prstGeom prst="ellips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C7F2D7-0500-18AD-893F-3BFF96B94526}"/>
              </a:ext>
            </a:extLst>
          </p:cNvPr>
          <p:cNvSpPr/>
          <p:nvPr userDrawn="1"/>
        </p:nvSpPr>
        <p:spPr>
          <a:xfrm>
            <a:off x="6412386" y="1273861"/>
            <a:ext cx="5149695" cy="4264053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fr-FR"/>
            </a:defPPr>
          </a:lstStyle>
          <a:p>
            <a:pPr algn="ctr" rtl="0"/>
            <a:endParaRPr lang="fr-FR" sz="1800" dirty="0"/>
          </a:p>
        </p:txBody>
      </p:sp>
      <p:sp>
        <p:nvSpPr>
          <p:cNvPr id="10" name="Titr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2386584"/>
            <a:ext cx="4837176" cy="2103120"/>
          </a:xfrm>
        </p:spPr>
        <p:txBody>
          <a:bodyPr rtlCol="0" anchor="t" anchorCtr="0">
            <a:normAutofit/>
          </a:bodyPr>
          <a:lstStyle>
            <a:lvl1pPr algn="l">
              <a:defRPr lang="fr-FR" sz="3200" b="1">
                <a:solidFill>
                  <a:schemeClr val="tx2"/>
                </a:solidFill>
                <a:latin typeface="+mn-lt"/>
              </a:defRPr>
            </a:lvl1pPr>
          </a:lstStyle>
          <a:p>
            <a:pPr rtl="0"/>
            <a:r>
              <a:rPr lang="fr-FR"/>
              <a:t>Modifiez le style du titre</a:t>
            </a:r>
          </a:p>
        </p:txBody>
      </p:sp>
      <p:sp>
        <p:nvSpPr>
          <p:cNvPr id="19" name="Espace réservé du pied de page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20" name="Espace réservé du numéro de diapositive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D1BC2EDA-D519-4F34-BF3F-BFFF500F4B03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C1550097-BD5F-E98D-20E3-A22C0C0388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55536" y="1605845"/>
            <a:ext cx="4090669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fr-FR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30" name="Espace réservé du texte 17">
            <a:extLst>
              <a:ext uri="{FF2B5EF4-FFF2-40B4-BE49-F238E27FC236}">
                <a16:creationId xmlns:a16="http://schemas.microsoft.com/office/drawing/2014/main" id="{D366D221-FD48-C909-F65B-085F44205E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55536" y="2373903"/>
            <a:ext cx="4090669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fr-FR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31" name="Espace réservé du texte 17">
            <a:extLst>
              <a:ext uri="{FF2B5EF4-FFF2-40B4-BE49-F238E27FC236}">
                <a16:creationId xmlns:a16="http://schemas.microsoft.com/office/drawing/2014/main" id="{9BD84418-94A8-777A-FEF5-E2B3E93F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155536" y="3144171"/>
            <a:ext cx="4090669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fr-FR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32" name="Espace réservé du texte 17">
            <a:extLst>
              <a:ext uri="{FF2B5EF4-FFF2-40B4-BE49-F238E27FC236}">
                <a16:creationId xmlns:a16="http://schemas.microsoft.com/office/drawing/2014/main" id="{EFF35093-CCA2-ABAA-FBB6-03256FB06BD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155536" y="3926830"/>
            <a:ext cx="4090669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fr-FR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E93D01B9-382B-1FFC-B0E8-50A5B1AA53F2}"/>
              </a:ext>
            </a:extLst>
          </p:cNvPr>
          <p:cNvGrpSpPr/>
          <p:nvPr userDrawn="1"/>
        </p:nvGrpSpPr>
        <p:grpSpPr>
          <a:xfrm>
            <a:off x="7155536" y="2000952"/>
            <a:ext cx="3844355" cy="3094988"/>
            <a:chOff x="6448201" y="2832180"/>
            <a:chExt cx="4489704" cy="2901696"/>
          </a:xfrm>
        </p:grpSpPr>
        <p:cxnSp>
          <p:nvCxnSpPr>
            <p:cNvPr id="5" name="Connecteur droit 4">
              <a:extLst>
                <a:ext uri="{FF2B5EF4-FFF2-40B4-BE49-F238E27FC236}">
                  <a16:creationId xmlns:a16="http://schemas.microsoft.com/office/drawing/2014/main" id="{2DE06067-B8E1-70ED-D2D3-44CF8CDCDA07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283218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necteur droit 6">
              <a:extLst>
                <a:ext uri="{FF2B5EF4-FFF2-40B4-BE49-F238E27FC236}">
                  <a16:creationId xmlns:a16="http://schemas.microsoft.com/office/drawing/2014/main" id="{830DAD0A-6F95-3AC2-7012-1BFF86880C36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353322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eur droit 10">
              <a:extLst>
                <a:ext uri="{FF2B5EF4-FFF2-40B4-BE49-F238E27FC236}">
                  <a16:creationId xmlns:a16="http://schemas.microsoft.com/office/drawing/2014/main" id="{668BE1B0-4E81-D3BC-6252-7981ADD19C22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423426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eur droit 12">
              <a:extLst>
                <a:ext uri="{FF2B5EF4-FFF2-40B4-BE49-F238E27FC236}">
                  <a16:creationId xmlns:a16="http://schemas.microsoft.com/office/drawing/2014/main" id="{D402BDCE-1B33-A927-9656-8B1F13D3E546}"/>
                </a:ext>
              </a:extLst>
            </p:cNvPr>
            <p:cNvCxnSpPr>
              <a:cxnSpLocks/>
            </p:cNvCxnSpPr>
            <p:nvPr/>
          </p:nvCxnSpPr>
          <p:spPr>
            <a:xfrm>
              <a:off x="6454297" y="4971876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eur droit 13">
              <a:extLst>
                <a:ext uri="{FF2B5EF4-FFF2-40B4-BE49-F238E27FC236}">
                  <a16:creationId xmlns:a16="http://schemas.microsoft.com/office/drawing/2014/main" id="{2E0822DF-56EF-F16B-1D58-9C3EAC7944A0}"/>
                </a:ext>
              </a:extLst>
            </p:cNvPr>
            <p:cNvCxnSpPr>
              <a:cxnSpLocks/>
            </p:cNvCxnSpPr>
            <p:nvPr/>
          </p:nvCxnSpPr>
          <p:spPr>
            <a:xfrm>
              <a:off x="6460393" y="5733876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B70A54A3-3D1B-FF08-2460-114DA5BF6D5A}"/>
              </a:ext>
            </a:extLst>
          </p:cNvPr>
          <p:cNvSpPr txBox="1">
            <a:spLocks/>
          </p:cNvSpPr>
          <p:nvPr userDrawn="1"/>
        </p:nvSpPr>
        <p:spPr>
          <a:xfrm>
            <a:off x="6812124" y="1474457"/>
            <a:ext cx="4187767" cy="40656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fr-FR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150000"/>
              </a:lnSpc>
            </a:pPr>
            <a:r>
              <a:rPr lang="fr-FR" sz="2200" b="1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1. </a:t>
            </a:r>
          </a:p>
          <a:p>
            <a:pPr rtl="0">
              <a:lnSpc>
                <a:spcPct val="150000"/>
              </a:lnSpc>
            </a:pPr>
            <a:r>
              <a:rPr lang="fr-FR" sz="2200" b="1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2. </a:t>
            </a:r>
          </a:p>
          <a:p>
            <a:pPr rtl="0">
              <a:lnSpc>
                <a:spcPct val="150000"/>
              </a:lnSpc>
            </a:pPr>
            <a:r>
              <a:rPr lang="fr-FR" sz="2200" b="1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3. </a:t>
            </a:r>
          </a:p>
          <a:p>
            <a:pPr rtl="0">
              <a:lnSpc>
                <a:spcPct val="150000"/>
              </a:lnSpc>
            </a:pPr>
            <a:r>
              <a:rPr lang="fr-FR" sz="2200" b="1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4. </a:t>
            </a:r>
          </a:p>
          <a:p>
            <a:pPr rtl="0">
              <a:lnSpc>
                <a:spcPct val="150000"/>
              </a:lnSpc>
            </a:pPr>
            <a:r>
              <a:rPr lang="fr-FR" sz="2200" b="1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5.</a:t>
            </a:r>
          </a:p>
        </p:txBody>
      </p:sp>
      <p:sp>
        <p:nvSpPr>
          <p:cNvPr id="28" name="Espace réservé du texte 17">
            <a:extLst>
              <a:ext uri="{FF2B5EF4-FFF2-40B4-BE49-F238E27FC236}">
                <a16:creationId xmlns:a16="http://schemas.microsoft.com/office/drawing/2014/main" id="{6FF71D66-09F6-C545-173C-E4918A91F00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55536" y="4693042"/>
            <a:ext cx="4090669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fr-FR"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fr-FR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pic>
        <p:nvPicPr>
          <p:cNvPr id="37" name="Espace réservé d’image 10">
            <a:extLst>
              <a:ext uri="{FF2B5EF4-FFF2-40B4-BE49-F238E27FC236}">
                <a16:creationId xmlns:a16="http://schemas.microsoft.com/office/drawing/2014/main" id="{670B5801-42BD-259B-180E-B4706551C0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10406331" y="598826"/>
            <a:ext cx="2384497" cy="1186841"/>
          </a:xfrm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86354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e libre 22">
            <a:extLst>
              <a:ext uri="{FF2B5EF4-FFF2-40B4-BE49-F238E27FC236}">
                <a16:creationId xmlns:a16="http://schemas.microsoft.com/office/drawing/2014/main" id="{CCB0938D-C7B4-782B-BFAF-F503DE1CAEF0}"/>
              </a:ext>
            </a:extLst>
          </p:cNvPr>
          <p:cNvSpPr/>
          <p:nvPr userDrawn="1"/>
        </p:nvSpPr>
        <p:spPr>
          <a:xfrm>
            <a:off x="-14287" y="4334114"/>
            <a:ext cx="1149441" cy="1499066"/>
          </a:xfrm>
          <a:custGeom>
            <a:avLst/>
            <a:gdLst>
              <a:gd name="connsiteX0" fmla="*/ 399908 w 1149441"/>
              <a:gd name="connsiteY0" fmla="*/ 0 h 1499066"/>
              <a:gd name="connsiteX1" fmla="*/ 1149441 w 1149441"/>
              <a:gd name="connsiteY1" fmla="*/ 749533 h 1499066"/>
              <a:gd name="connsiteX2" fmla="*/ 399908 w 1149441"/>
              <a:gd name="connsiteY2" fmla="*/ 1499066 h 1499066"/>
              <a:gd name="connsiteX3" fmla="*/ 108156 w 1149441"/>
              <a:gd name="connsiteY3" fmla="*/ 1440164 h 1499066"/>
              <a:gd name="connsiteX4" fmla="*/ 0 w 1149441"/>
              <a:gd name="connsiteY4" fmla="*/ 1381459 h 1499066"/>
              <a:gd name="connsiteX5" fmla="*/ 0 w 1149441"/>
              <a:gd name="connsiteY5" fmla="*/ 117607 h 1499066"/>
              <a:gd name="connsiteX6" fmla="*/ 108156 w 1149441"/>
              <a:gd name="connsiteY6" fmla="*/ 58902 h 1499066"/>
              <a:gd name="connsiteX7" fmla="*/ 399908 w 1149441"/>
              <a:gd name="connsiteY7" fmla="*/ 0 h 1499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9441" h="1499066">
                <a:moveTo>
                  <a:pt x="399908" y="0"/>
                </a:moveTo>
                <a:cubicBezTo>
                  <a:pt x="813864" y="0"/>
                  <a:pt x="1149441" y="335577"/>
                  <a:pt x="1149441" y="749533"/>
                </a:cubicBezTo>
                <a:cubicBezTo>
                  <a:pt x="1149441" y="1163489"/>
                  <a:pt x="813864" y="1499066"/>
                  <a:pt x="399908" y="1499066"/>
                </a:cubicBezTo>
                <a:cubicBezTo>
                  <a:pt x="296419" y="1499066"/>
                  <a:pt x="197829" y="1478093"/>
                  <a:pt x="108156" y="1440164"/>
                </a:cubicBezTo>
                <a:lnTo>
                  <a:pt x="0" y="1381459"/>
                </a:lnTo>
                <a:lnTo>
                  <a:pt x="0" y="117607"/>
                </a:lnTo>
                <a:lnTo>
                  <a:pt x="108156" y="58902"/>
                </a:lnTo>
                <a:cubicBezTo>
                  <a:pt x="197829" y="20974"/>
                  <a:pt x="296419" y="0"/>
                  <a:pt x="399908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12" name="Forme libre 19">
            <a:extLst>
              <a:ext uri="{FF2B5EF4-FFF2-40B4-BE49-F238E27FC236}">
                <a16:creationId xmlns:a16="http://schemas.microsoft.com/office/drawing/2014/main" id="{27AD3143-C49E-0951-0DB8-A9ABF0AB7E13}"/>
              </a:ext>
            </a:extLst>
          </p:cNvPr>
          <p:cNvSpPr/>
          <p:nvPr userDrawn="1"/>
        </p:nvSpPr>
        <p:spPr>
          <a:xfrm>
            <a:off x="6018661" y="-1535"/>
            <a:ext cx="6184356" cy="5906209"/>
          </a:xfrm>
          <a:custGeom>
            <a:avLst/>
            <a:gdLst>
              <a:gd name="connsiteX0" fmla="*/ 605352 w 6184356"/>
              <a:gd name="connsiteY0" fmla="*/ 0 h 5906209"/>
              <a:gd name="connsiteX1" fmla="*/ 6184356 w 6184356"/>
              <a:gd name="connsiteY1" fmla="*/ 0 h 5906209"/>
              <a:gd name="connsiteX2" fmla="*/ 6184356 w 6184356"/>
              <a:gd name="connsiteY2" fmla="*/ 5104584 h 5906209"/>
              <a:gd name="connsiteX3" fmla="*/ 5989771 w 6184356"/>
              <a:gd name="connsiteY3" fmla="*/ 5250092 h 5906209"/>
              <a:gd name="connsiteX4" fmla="*/ 3841790 w 6184356"/>
              <a:gd name="connsiteY4" fmla="*/ 5906209 h 5906209"/>
              <a:gd name="connsiteX5" fmla="*/ 0 w 6184356"/>
              <a:gd name="connsiteY5" fmla="*/ 2064419 h 5906209"/>
              <a:gd name="connsiteX6" fmla="*/ 463684 w 6184356"/>
              <a:gd name="connsiteY6" fmla="*/ 233194 h 5906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84356" h="5906209">
                <a:moveTo>
                  <a:pt x="605352" y="0"/>
                </a:moveTo>
                <a:lnTo>
                  <a:pt x="6184356" y="0"/>
                </a:lnTo>
                <a:lnTo>
                  <a:pt x="6184356" y="5104584"/>
                </a:lnTo>
                <a:lnTo>
                  <a:pt x="5989771" y="5250092"/>
                </a:lnTo>
                <a:cubicBezTo>
                  <a:pt x="5376618" y="5664330"/>
                  <a:pt x="4637451" y="5906209"/>
                  <a:pt x="3841790" y="5906209"/>
                </a:cubicBezTo>
                <a:cubicBezTo>
                  <a:pt x="1720028" y="5906209"/>
                  <a:pt x="0" y="4186181"/>
                  <a:pt x="0" y="2064419"/>
                </a:cubicBezTo>
                <a:cubicBezTo>
                  <a:pt x="0" y="1401369"/>
                  <a:pt x="167972" y="777550"/>
                  <a:pt x="463684" y="23319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tx2"/>
              </a:solidFill>
            </a:endParaRPr>
          </a:p>
        </p:txBody>
      </p:sp>
      <p:pic>
        <p:nvPicPr>
          <p:cNvPr id="16" name="Espace réservé d’image 10">
            <a:extLst>
              <a:ext uri="{FF2B5EF4-FFF2-40B4-BE49-F238E27FC236}">
                <a16:creationId xmlns:a16="http://schemas.microsoft.com/office/drawing/2014/main" id="{354EAA14-8DA6-82B8-268B-6AC9013113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2964226" y="-5834"/>
            <a:ext cx="2384497" cy="1186841"/>
          </a:xfrm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  <p:sp>
        <p:nvSpPr>
          <p:cNvPr id="22" name="Ovale 21">
            <a:extLst>
              <a:ext uri="{FF2B5EF4-FFF2-40B4-BE49-F238E27FC236}">
                <a16:creationId xmlns:a16="http://schemas.microsoft.com/office/drawing/2014/main" id="{91F142C3-F309-0D74-D5C5-3EAB19D43031}"/>
              </a:ext>
            </a:extLst>
          </p:cNvPr>
          <p:cNvSpPr/>
          <p:nvPr userDrawn="1"/>
        </p:nvSpPr>
        <p:spPr>
          <a:xfrm>
            <a:off x="5689666" y="1067784"/>
            <a:ext cx="635955" cy="635955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fr-FR"/>
            </a:defPPr>
          </a:lstStyle>
          <a:p>
            <a:pPr algn="ctr" rtl="0"/>
            <a:endParaRPr lang="fr-FR" sz="1800" dirty="0"/>
          </a:p>
        </p:txBody>
      </p:sp>
      <p:sp>
        <p:nvSpPr>
          <p:cNvPr id="10" name="Titr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2386584"/>
            <a:ext cx="4837176" cy="2103120"/>
          </a:xfrm>
        </p:spPr>
        <p:txBody>
          <a:bodyPr rtlCol="0" anchor="t" anchorCtr="0">
            <a:normAutofit/>
          </a:bodyPr>
          <a:lstStyle>
            <a:lvl1pPr algn="l">
              <a:defRPr lang="fr-FR" sz="3200" b="1">
                <a:solidFill>
                  <a:schemeClr val="tx2"/>
                </a:solidFill>
                <a:latin typeface="+mn-lt"/>
              </a:defRPr>
            </a:lvl1pPr>
          </a:lstStyle>
          <a:p>
            <a:pPr rtl="0"/>
            <a:r>
              <a:rPr lang="fr-FR"/>
              <a:t>Modifiez le style du titre</a:t>
            </a:r>
          </a:p>
        </p:txBody>
      </p:sp>
      <p:sp>
        <p:nvSpPr>
          <p:cNvPr id="19" name="Espace réservé du pied de page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20" name="Espace réservé du numéro de diapositive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D1BC2EDA-D519-4F34-BF3F-BFFF500F4B03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23" name="Espace réservé du contenu 16">
            <a:extLst>
              <a:ext uri="{FF2B5EF4-FFF2-40B4-BE49-F238E27FC236}">
                <a16:creationId xmlns:a16="http://schemas.microsoft.com/office/drawing/2014/main" id="{A56C6565-B97C-5C01-FA9D-8CF1B20447E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1280160"/>
            <a:ext cx="5129784" cy="4261104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fr-FR" sz="20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146778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 2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 13">
            <a:extLst>
              <a:ext uri="{FF2B5EF4-FFF2-40B4-BE49-F238E27FC236}">
                <a16:creationId xmlns:a16="http://schemas.microsoft.com/office/drawing/2014/main" id="{3444D42C-1BDD-684F-2ED7-CBF2B31FA0BD}"/>
              </a:ext>
            </a:extLst>
          </p:cNvPr>
          <p:cNvSpPr/>
          <p:nvPr userDrawn="1"/>
        </p:nvSpPr>
        <p:spPr>
          <a:xfrm>
            <a:off x="0" y="-11017"/>
            <a:ext cx="5797960" cy="5177077"/>
          </a:xfrm>
          <a:custGeom>
            <a:avLst/>
            <a:gdLst>
              <a:gd name="connsiteX0" fmla="*/ 0 w 6306096"/>
              <a:gd name="connsiteY0" fmla="*/ 0 h 5630799"/>
              <a:gd name="connsiteX1" fmla="*/ 5864035 w 6306096"/>
              <a:gd name="connsiteY1" fmla="*/ 0 h 5630799"/>
              <a:gd name="connsiteX2" fmla="*/ 5927254 w 6306096"/>
              <a:gd name="connsiteY2" fmla="*/ 123434 h 5630799"/>
              <a:gd name="connsiteX3" fmla="*/ 6306096 w 6306096"/>
              <a:gd name="connsiteY3" fmla="*/ 1789009 h 5630799"/>
              <a:gd name="connsiteX4" fmla="*/ 2464306 w 6306096"/>
              <a:gd name="connsiteY4" fmla="*/ 5630799 h 5630799"/>
              <a:gd name="connsiteX5" fmla="*/ 20571 w 6306096"/>
              <a:gd name="connsiteY5" fmla="*/ 4753521 h 5630799"/>
              <a:gd name="connsiteX6" fmla="*/ 0 w 6306096"/>
              <a:gd name="connsiteY6" fmla="*/ 4734825 h 5630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6096" h="5630799">
                <a:moveTo>
                  <a:pt x="0" y="0"/>
                </a:moveTo>
                <a:lnTo>
                  <a:pt x="5864035" y="0"/>
                </a:lnTo>
                <a:lnTo>
                  <a:pt x="5927254" y="123434"/>
                </a:lnTo>
                <a:cubicBezTo>
                  <a:pt x="6170039" y="627296"/>
                  <a:pt x="6306096" y="1192264"/>
                  <a:pt x="6306096" y="1789009"/>
                </a:cubicBezTo>
                <a:cubicBezTo>
                  <a:pt x="6306096" y="3910771"/>
                  <a:pt x="4586068" y="5630799"/>
                  <a:pt x="2464306" y="5630799"/>
                </a:cubicBezTo>
                <a:cubicBezTo>
                  <a:pt x="1536035" y="5630799"/>
                  <a:pt x="684659" y="5301575"/>
                  <a:pt x="20571" y="4753521"/>
                </a:cubicBezTo>
                <a:lnTo>
                  <a:pt x="0" y="4734825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2B266F6B-F29A-5957-62EB-27F8C2FAEB4C}"/>
              </a:ext>
            </a:extLst>
          </p:cNvPr>
          <p:cNvSpPr/>
          <p:nvPr userDrawn="1"/>
        </p:nvSpPr>
        <p:spPr>
          <a:xfrm>
            <a:off x="5282616" y="378865"/>
            <a:ext cx="813384" cy="813384"/>
          </a:xfrm>
          <a:prstGeom prst="ellips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pic>
        <p:nvPicPr>
          <p:cNvPr id="8" name="Espace réservé d’image 10">
            <a:extLst>
              <a:ext uri="{FF2B5EF4-FFF2-40B4-BE49-F238E27FC236}">
                <a16:creationId xmlns:a16="http://schemas.microsoft.com/office/drawing/2014/main" id="{C18B912F-D300-065E-2807-E2EA07EBA5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63206" y="5671159"/>
            <a:ext cx="2384497" cy="1186841"/>
          </a:xfrm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  <p:sp>
        <p:nvSpPr>
          <p:cNvPr id="13" name="Ovale 12">
            <a:extLst>
              <a:ext uri="{FF2B5EF4-FFF2-40B4-BE49-F238E27FC236}">
                <a16:creationId xmlns:a16="http://schemas.microsoft.com/office/drawing/2014/main" id="{10AC709F-F9A3-D8F0-A42E-A2C94191DFC0}"/>
              </a:ext>
            </a:extLst>
          </p:cNvPr>
          <p:cNvSpPr/>
          <p:nvPr userDrawn="1"/>
        </p:nvSpPr>
        <p:spPr>
          <a:xfrm>
            <a:off x="6875619" y="5909834"/>
            <a:ext cx="397747" cy="397747"/>
          </a:xfrm>
          <a:prstGeom prst="ellipse">
            <a:avLst/>
          </a:prstGeom>
          <a:solidFill>
            <a:schemeClr val="accent6">
              <a:alpha val="3033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fr-FR"/>
            </a:defPPr>
          </a:lstStyle>
          <a:p>
            <a:pPr algn="ctr" rtl="0"/>
            <a:endParaRPr lang="fr-FR" sz="1800" dirty="0"/>
          </a:p>
        </p:txBody>
      </p:sp>
      <p:sp>
        <p:nvSpPr>
          <p:cNvPr id="10" name="Titr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2386584"/>
            <a:ext cx="4837176" cy="2103120"/>
          </a:xfrm>
        </p:spPr>
        <p:txBody>
          <a:bodyPr rtlCol="0" anchor="t" anchorCtr="0">
            <a:normAutofit/>
          </a:bodyPr>
          <a:lstStyle>
            <a:lvl1pPr algn="l">
              <a:defRPr lang="fr-FR" sz="3200" b="1">
                <a:solidFill>
                  <a:schemeClr val="tx2"/>
                </a:solidFill>
                <a:latin typeface="+mn-lt"/>
              </a:defRPr>
            </a:lvl1pPr>
          </a:lstStyle>
          <a:p>
            <a:pPr rtl="0"/>
            <a:r>
              <a:rPr lang="fr-FR"/>
              <a:t>Modifiez le style du titre</a:t>
            </a:r>
          </a:p>
        </p:txBody>
      </p:sp>
      <p:sp>
        <p:nvSpPr>
          <p:cNvPr id="19" name="Espace réservé du pied de page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20" name="Espace réservé du numéro de diapositive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D1BC2EDA-D519-4F34-BF3F-BFFF500F4B03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23" name="Espace réservé du contenu 16">
            <a:extLst>
              <a:ext uri="{FF2B5EF4-FFF2-40B4-BE49-F238E27FC236}">
                <a16:creationId xmlns:a16="http://schemas.microsoft.com/office/drawing/2014/main" id="{A56C6565-B97C-5C01-FA9D-8CF1B20447E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1280160"/>
            <a:ext cx="5129784" cy="4261104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fr-FR" sz="20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4780351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 3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e libre 17">
            <a:extLst>
              <a:ext uri="{FF2B5EF4-FFF2-40B4-BE49-F238E27FC236}">
                <a16:creationId xmlns:a16="http://schemas.microsoft.com/office/drawing/2014/main" id="{B85198C3-2E2B-8874-B190-913F6956F27F}"/>
              </a:ext>
            </a:extLst>
          </p:cNvPr>
          <p:cNvSpPr/>
          <p:nvPr userDrawn="1"/>
        </p:nvSpPr>
        <p:spPr>
          <a:xfrm>
            <a:off x="8934171" y="2087276"/>
            <a:ext cx="3262907" cy="4770723"/>
          </a:xfrm>
          <a:custGeom>
            <a:avLst/>
            <a:gdLst>
              <a:gd name="connsiteX0" fmla="*/ 2635767 w 3262907"/>
              <a:gd name="connsiteY0" fmla="*/ 0 h 4770723"/>
              <a:gd name="connsiteX1" fmla="*/ 3166966 w 3262907"/>
              <a:gd name="connsiteY1" fmla="*/ 53550 h 4770723"/>
              <a:gd name="connsiteX2" fmla="*/ 3262907 w 3262907"/>
              <a:gd name="connsiteY2" fmla="*/ 78219 h 4770723"/>
              <a:gd name="connsiteX3" fmla="*/ 3262907 w 3262907"/>
              <a:gd name="connsiteY3" fmla="*/ 4770723 h 4770723"/>
              <a:gd name="connsiteX4" fmla="*/ 1094334 w 3262907"/>
              <a:gd name="connsiteY4" fmla="*/ 4770723 h 4770723"/>
              <a:gd name="connsiteX5" fmla="*/ 959175 w 3262907"/>
              <a:gd name="connsiteY5" fmla="*/ 4669653 h 4770723"/>
              <a:gd name="connsiteX6" fmla="*/ 0 w 3262907"/>
              <a:gd name="connsiteY6" fmla="*/ 2635767 h 4770723"/>
              <a:gd name="connsiteX7" fmla="*/ 2635767 w 3262907"/>
              <a:gd name="connsiteY7" fmla="*/ 0 h 4770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62907" h="4770723">
                <a:moveTo>
                  <a:pt x="2635767" y="0"/>
                </a:moveTo>
                <a:cubicBezTo>
                  <a:pt x="2817729" y="0"/>
                  <a:pt x="2995384" y="18439"/>
                  <a:pt x="3166966" y="53550"/>
                </a:cubicBezTo>
                <a:lnTo>
                  <a:pt x="3262907" y="78219"/>
                </a:lnTo>
                <a:lnTo>
                  <a:pt x="3262907" y="4770723"/>
                </a:lnTo>
                <a:lnTo>
                  <a:pt x="1094334" y="4770723"/>
                </a:lnTo>
                <a:lnTo>
                  <a:pt x="959175" y="4669653"/>
                </a:lnTo>
                <a:cubicBezTo>
                  <a:pt x="373383" y="4186215"/>
                  <a:pt x="0" y="3454595"/>
                  <a:pt x="0" y="2635767"/>
                </a:cubicBezTo>
                <a:cubicBezTo>
                  <a:pt x="0" y="1180073"/>
                  <a:pt x="1180073" y="0"/>
                  <a:pt x="263576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7" name="Forme libre 21">
            <a:extLst>
              <a:ext uri="{FF2B5EF4-FFF2-40B4-BE49-F238E27FC236}">
                <a16:creationId xmlns:a16="http://schemas.microsoft.com/office/drawing/2014/main" id="{9C80863B-5076-EB08-18A2-8E31F090A5C9}"/>
              </a:ext>
            </a:extLst>
          </p:cNvPr>
          <p:cNvSpPr/>
          <p:nvPr userDrawn="1"/>
        </p:nvSpPr>
        <p:spPr>
          <a:xfrm>
            <a:off x="537021" y="0"/>
            <a:ext cx="1824598" cy="1392971"/>
          </a:xfrm>
          <a:custGeom>
            <a:avLst/>
            <a:gdLst>
              <a:gd name="connsiteX0" fmla="*/ 139847 w 1824598"/>
              <a:gd name="connsiteY0" fmla="*/ 0 h 1392971"/>
              <a:gd name="connsiteX1" fmla="*/ 1684751 w 1824598"/>
              <a:gd name="connsiteY1" fmla="*/ 0 h 1392971"/>
              <a:gd name="connsiteX2" fmla="*/ 1752905 w 1824598"/>
              <a:gd name="connsiteY2" fmla="*/ 125564 h 1392971"/>
              <a:gd name="connsiteX3" fmla="*/ 1824598 w 1824598"/>
              <a:gd name="connsiteY3" fmla="*/ 480672 h 1392971"/>
              <a:gd name="connsiteX4" fmla="*/ 912299 w 1824598"/>
              <a:gd name="connsiteY4" fmla="*/ 1392971 h 1392971"/>
              <a:gd name="connsiteX5" fmla="*/ 0 w 1824598"/>
              <a:gd name="connsiteY5" fmla="*/ 480672 h 1392971"/>
              <a:gd name="connsiteX6" fmla="*/ 71693 w 1824598"/>
              <a:gd name="connsiteY6" fmla="*/ 125564 h 1392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24598" h="1392971">
                <a:moveTo>
                  <a:pt x="139847" y="0"/>
                </a:moveTo>
                <a:lnTo>
                  <a:pt x="1684751" y="0"/>
                </a:lnTo>
                <a:lnTo>
                  <a:pt x="1752905" y="125564"/>
                </a:lnTo>
                <a:cubicBezTo>
                  <a:pt x="1799070" y="234710"/>
                  <a:pt x="1824598" y="354710"/>
                  <a:pt x="1824598" y="480672"/>
                </a:cubicBezTo>
                <a:cubicBezTo>
                  <a:pt x="1824598" y="984521"/>
                  <a:pt x="1416148" y="1392971"/>
                  <a:pt x="912299" y="1392971"/>
                </a:cubicBezTo>
                <a:cubicBezTo>
                  <a:pt x="408450" y="1392971"/>
                  <a:pt x="0" y="984521"/>
                  <a:pt x="0" y="480672"/>
                </a:cubicBezTo>
                <a:cubicBezTo>
                  <a:pt x="0" y="354710"/>
                  <a:pt x="25528" y="234710"/>
                  <a:pt x="71693" y="12556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12" name="Forme libre 23">
            <a:extLst>
              <a:ext uri="{FF2B5EF4-FFF2-40B4-BE49-F238E27FC236}">
                <a16:creationId xmlns:a16="http://schemas.microsoft.com/office/drawing/2014/main" id="{BDD0B550-942E-F4E9-B09A-16F6C4F00DE0}"/>
              </a:ext>
            </a:extLst>
          </p:cNvPr>
          <p:cNvSpPr/>
          <p:nvPr userDrawn="1"/>
        </p:nvSpPr>
        <p:spPr>
          <a:xfrm>
            <a:off x="3165666" y="5908181"/>
            <a:ext cx="3046380" cy="949818"/>
          </a:xfrm>
          <a:custGeom>
            <a:avLst/>
            <a:gdLst>
              <a:gd name="connsiteX0" fmla="*/ 1523190 w 3046380"/>
              <a:gd name="connsiteY0" fmla="*/ 0 h 949818"/>
              <a:gd name="connsiteX1" fmla="*/ 3017169 w 3046380"/>
              <a:gd name="connsiteY1" fmla="*/ 889179 h 949818"/>
              <a:gd name="connsiteX2" fmla="*/ 3046380 w 3046380"/>
              <a:gd name="connsiteY2" fmla="*/ 949818 h 949818"/>
              <a:gd name="connsiteX3" fmla="*/ 0 w 3046380"/>
              <a:gd name="connsiteY3" fmla="*/ 949818 h 949818"/>
              <a:gd name="connsiteX4" fmla="*/ 29212 w 3046380"/>
              <a:gd name="connsiteY4" fmla="*/ 889179 h 949818"/>
              <a:gd name="connsiteX5" fmla="*/ 1523190 w 3046380"/>
              <a:gd name="connsiteY5" fmla="*/ 0 h 949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6380" h="949818">
                <a:moveTo>
                  <a:pt x="1523190" y="0"/>
                </a:moveTo>
                <a:cubicBezTo>
                  <a:pt x="2168310" y="0"/>
                  <a:pt x="2729454" y="359544"/>
                  <a:pt x="3017169" y="889179"/>
                </a:cubicBezTo>
                <a:lnTo>
                  <a:pt x="3046380" y="949818"/>
                </a:lnTo>
                <a:lnTo>
                  <a:pt x="0" y="949818"/>
                </a:lnTo>
                <a:lnTo>
                  <a:pt x="29212" y="889179"/>
                </a:lnTo>
                <a:cubicBezTo>
                  <a:pt x="316927" y="359544"/>
                  <a:pt x="878070" y="0"/>
                  <a:pt x="1523190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B00450AD-469A-81EC-8D58-093490CDE6F4}"/>
              </a:ext>
            </a:extLst>
          </p:cNvPr>
          <p:cNvSpPr/>
          <p:nvPr userDrawn="1"/>
        </p:nvSpPr>
        <p:spPr>
          <a:xfrm>
            <a:off x="537021" y="948393"/>
            <a:ext cx="420622" cy="420622"/>
          </a:xfrm>
          <a:prstGeom prst="ellipse">
            <a:avLst/>
          </a:prstGeom>
          <a:solidFill>
            <a:schemeClr val="accent1">
              <a:alpha val="3319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fr-FR"/>
            </a:defPPr>
          </a:lstStyle>
          <a:p>
            <a:pPr algn="ctr" rtl="0"/>
            <a:endParaRPr lang="fr-FR" sz="1800" dirty="0"/>
          </a:p>
        </p:txBody>
      </p:sp>
      <p:sp>
        <p:nvSpPr>
          <p:cNvPr id="10" name="Titr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2386584"/>
            <a:ext cx="4837176" cy="2103120"/>
          </a:xfrm>
        </p:spPr>
        <p:txBody>
          <a:bodyPr rtlCol="0" anchor="t" anchorCtr="0">
            <a:normAutofit/>
          </a:bodyPr>
          <a:lstStyle>
            <a:lvl1pPr algn="l">
              <a:defRPr lang="fr-FR" sz="3200" b="1">
                <a:solidFill>
                  <a:schemeClr val="tx2"/>
                </a:solidFill>
                <a:latin typeface="+mn-lt"/>
              </a:defRPr>
            </a:lvl1pPr>
          </a:lstStyle>
          <a:p>
            <a:pPr rtl="0"/>
            <a:r>
              <a:rPr lang="fr-FR"/>
              <a:t>Modifiez le style du titre</a:t>
            </a:r>
          </a:p>
        </p:txBody>
      </p:sp>
      <p:sp>
        <p:nvSpPr>
          <p:cNvPr id="19" name="Espace réservé du pied de page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20" name="Espace réservé du numéro de diapositive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D1BC2EDA-D519-4F34-BF3F-BFFF500F4B03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23" name="Espace réservé du contenu 16">
            <a:extLst>
              <a:ext uri="{FF2B5EF4-FFF2-40B4-BE49-F238E27FC236}">
                <a16:creationId xmlns:a16="http://schemas.microsoft.com/office/drawing/2014/main" id="{A56C6565-B97C-5C01-FA9D-8CF1B20447E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1280160"/>
            <a:ext cx="5129784" cy="4261104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fr-FR" sz="20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0287448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defPPr>
              <a:defRPr lang="fr-FR"/>
            </a:defPPr>
          </a:lstStyle>
          <a:p>
            <a:pPr rtl="0"/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fr-FR"/>
            </a:defPPr>
          </a:lstStyle>
          <a:p>
            <a:pPr lvl="0" rtl="0"/>
            <a:r>
              <a:rPr lang="fr-FR"/>
              <a:t>Modifiez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539496" y="612648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fr-FR" sz="14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897112" y="6190487"/>
            <a:ext cx="2743200" cy="3657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fr-FR"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D1BC2EDA-D519-4F34-BF3F-BFFF500F4B0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40362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lang="fr-FR"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fr-FR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fr-FR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fr-FR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fr-FR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fr-FR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fr-FR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fr-FR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fr-FR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lang="fr-FR"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9000">
              <a:srgbClr val="FDFFFE"/>
            </a:gs>
            <a:gs pos="66000">
              <a:srgbClr val="F3FFFF"/>
            </a:gs>
            <a:gs pos="37992">
              <a:srgbClr val="FFFFFF"/>
            </a:gs>
            <a:gs pos="5000">
              <a:srgbClr val="EAFCFE"/>
            </a:gs>
          </a:gsLst>
          <a:lin ang="17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619E9CFE-1820-51D6-3F5B-5FD2FCD3B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9322" y="1511085"/>
            <a:ext cx="5207429" cy="1908926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Les conflits de     générations </a:t>
            </a:r>
          </a:p>
        </p:txBody>
      </p:sp>
      <p:sp>
        <p:nvSpPr>
          <p:cNvPr id="18" name="Sous-titre 17">
            <a:extLst>
              <a:ext uri="{FF2B5EF4-FFF2-40B4-BE49-F238E27FC236}">
                <a16:creationId xmlns:a16="http://schemas.microsoft.com/office/drawing/2014/main" id="{57D62F16-F75C-6B98-2080-BECC2DE82C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6089" y="4848490"/>
            <a:ext cx="4591906" cy="1808032"/>
          </a:xfrm>
        </p:spPr>
        <p:txBody>
          <a:bodyPr rtlCol="0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 sz="2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Découvrez </a:t>
            </a:r>
            <a:r>
              <a:rPr lang="fr-FR" dirty="0">
                <a:latin typeface="Segoe UI Semibold" panose="020B0502040204020203" pitchFamily="34" charset="0"/>
                <a:cs typeface="Segoe UI Semibold" panose="020B0502040204020203" pitchFamily="34" charset="0"/>
              </a:rPr>
              <a:t>avec nous quelles sont les causes , les conséquences et les solutions </a:t>
            </a:r>
          </a:p>
          <a:p>
            <a:pPr rtl="0"/>
            <a:endParaRPr lang="fr-FR" sz="2200" b="1" dirty="0">
              <a:solidFill>
                <a:schemeClr val="tx2"/>
              </a:solidFill>
              <a:latin typeface="Segoe UI Semibold" panose="020B0502040204020203" pitchFamily="34" charset="0"/>
              <a:cs typeface="Segoe UI Semibold" panose="020B0502040204020203" pitchFamily="34" charset="0"/>
            </a:endParaRPr>
          </a:p>
        </p:txBody>
      </p:sp>
      <p:pic>
        <p:nvPicPr>
          <p:cNvPr id="21" name="Espace réservé d’image 10" descr="Image de monstre submergé">
            <a:extLst>
              <a:ext uri="{FF2B5EF4-FFF2-40B4-BE49-F238E27FC236}">
                <a16:creationId xmlns:a16="http://schemas.microsoft.com/office/drawing/2014/main" id="{AC8B7BBA-26C8-CB53-DE41-470B696859E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1521" y="1247613"/>
            <a:ext cx="4673824" cy="4673824"/>
          </a:xfrm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9875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9000">
              <a:srgbClr val="FCFFFE"/>
            </a:gs>
            <a:gs pos="66020">
              <a:srgbClr val="F3FFFF"/>
            </a:gs>
            <a:gs pos="37992">
              <a:srgbClr val="FFFFFF"/>
            </a:gs>
            <a:gs pos="8000">
              <a:srgbClr val="EAFCFD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467AB765-3A7D-760D-98E2-A4F1F3AA7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41" y="2921275"/>
            <a:ext cx="4837176" cy="2103120"/>
          </a:xfrm>
        </p:spPr>
        <p:txBody>
          <a:bodyPr rtlCol="0">
            <a:noAutofit/>
          </a:bodyPr>
          <a:lstStyle>
            <a:defPPr>
              <a:defRPr lang="fr-FR"/>
            </a:defPPr>
          </a:lstStyle>
          <a:p>
            <a:pPr rtl="0"/>
            <a:r>
              <a:rPr lang="fr-FR" sz="6600" b="1" dirty="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Conclusion </a:t>
            </a:r>
          </a:p>
        </p:txBody>
      </p:sp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BC440E03-E7C1-544B-28E7-68A716A8AAF0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  <a:p>
            <a:pPr rtl="0"/>
            <a:endParaRPr lang="fr-FR" dirty="0"/>
          </a:p>
          <a:p>
            <a:pPr rtl="0"/>
            <a:r>
              <a:rPr lang="fr-FR" dirty="0">
                <a:solidFill>
                  <a:srgbClr val="0070C0"/>
                </a:solidFill>
              </a:rPr>
              <a:t>: En guise de conclusion, on peut noter que le conflit de générations est essentiellement un problème de tolérance, de compréhension et de respect. Il faut donc que chacun fasse des efforts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86C089E3-B26E-68D3-9CA9-D80A1077E55F}"/>
              </a:ext>
            </a:extLst>
          </p:cNvPr>
          <p:cNvSpPr txBox="1">
            <a:spLocks/>
          </p:cNvSpPr>
          <p:nvPr/>
        </p:nvSpPr>
        <p:spPr>
          <a:xfrm>
            <a:off x="540438" y="6125019"/>
            <a:ext cx="4114800" cy="3651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/>
            <a:endParaRPr lang="fr-FR" sz="1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Espace réservé du numéro de diapositive 7">
            <a:extLst>
              <a:ext uri="{FF2B5EF4-FFF2-40B4-BE49-F238E27FC236}">
                <a16:creationId xmlns:a16="http://schemas.microsoft.com/office/drawing/2014/main" id="{378D202C-539D-0EF3-6CA4-EF055743EFA2}"/>
              </a:ext>
            </a:extLst>
          </p:cNvPr>
          <p:cNvSpPr txBox="1">
            <a:spLocks/>
          </p:cNvSpPr>
          <p:nvPr/>
        </p:nvSpPr>
        <p:spPr>
          <a:xfrm>
            <a:off x="8894343" y="6194361"/>
            <a:ext cx="2743200" cy="365125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  <a:lvl1pPr marL="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0"/>
            <a:fld id="{294A09A9-5501-47C1-A89A-A340965A2BE2}" type="slidenum">
              <a:rPr lang="fr-FR" sz="1400" smtClean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algn="r" rtl="0"/>
              <a:t>10</a:t>
            </a:fld>
            <a:endParaRPr lang="fr-FR" sz="1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1242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F0E32D-9B4C-3243-3522-1C3DCEC8D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débat </a:t>
            </a:r>
          </a:p>
        </p:txBody>
      </p:sp>
      <p:pic>
        <p:nvPicPr>
          <p:cNvPr id="6" name="Espace réservé pour une image  5">
            <a:extLst>
              <a:ext uri="{FF2B5EF4-FFF2-40B4-BE49-F238E27FC236}">
                <a16:creationId xmlns:a16="http://schemas.microsoft.com/office/drawing/2014/main" id="{216D890A-36AE-5367-6F24-1C0D499834D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8" r="18"/>
          <a:stretch>
            <a:fillRect/>
          </a:stretch>
        </p:blipFill>
        <p:spPr>
          <a:xfrm>
            <a:off x="1301496" y="1605702"/>
            <a:ext cx="3867292" cy="3867292"/>
          </a:xfrm>
        </p:spPr>
      </p:pic>
      <p:sp>
        <p:nvSpPr>
          <p:cNvPr id="4" name="Sous-titre 3">
            <a:extLst>
              <a:ext uri="{FF2B5EF4-FFF2-40B4-BE49-F238E27FC236}">
                <a16:creationId xmlns:a16="http://schemas.microsoft.com/office/drawing/2014/main" id="{9FD8228E-E6F2-E05C-45B4-063FE4BF36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597" y="3895344"/>
            <a:ext cx="5177897" cy="1645300"/>
          </a:xfrm>
        </p:spPr>
        <p:txBody>
          <a:bodyPr/>
          <a:lstStyle/>
          <a:p>
            <a:r>
              <a:rPr lang="fr-FR" dirty="0">
                <a:solidFill>
                  <a:srgbClr val="FF0000"/>
                </a:solidFill>
              </a:rPr>
              <a:t>Que pensez-vous a propos de ce sujet ? exprimer votre point de vue .</a:t>
            </a:r>
          </a:p>
        </p:txBody>
      </p:sp>
    </p:spTree>
    <p:extLst>
      <p:ext uri="{BB962C8B-B14F-4D97-AF65-F5344CB8AC3E}">
        <p14:creationId xmlns:p14="http://schemas.microsoft.com/office/powerpoint/2010/main" val="28765677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FF1A09-77FF-A5E8-EB3B-C4F0BA019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48" y="0"/>
            <a:ext cx="11119104" cy="7129220"/>
          </a:xfrm>
        </p:spPr>
        <p:txBody>
          <a:bodyPr/>
          <a:lstStyle/>
          <a:p>
            <a:br>
              <a:rPr lang="fr-FR" dirty="0"/>
            </a:br>
            <a:br>
              <a:rPr lang="fr-FR" dirty="0"/>
            </a:br>
            <a:br>
              <a:rPr lang="fr-FR" dirty="0"/>
            </a:br>
            <a:br>
              <a:rPr lang="fr-FR" dirty="0"/>
            </a:br>
            <a:br>
              <a:rPr lang="fr-FR" dirty="0"/>
            </a:br>
            <a:r>
              <a:rPr lang="fr-FR" sz="4000" dirty="0"/>
              <a:t>*UN GRAND MERCI AUX SPECTATEURS*</a:t>
            </a:r>
            <a:br>
              <a:rPr lang="fr-FR" dirty="0"/>
            </a:br>
            <a:br>
              <a:rPr lang="fr-FR" dirty="0"/>
            </a:br>
            <a:br>
              <a:rPr lang="fr-FR" dirty="0"/>
            </a:br>
            <a:br>
              <a:rPr lang="fr-FR" dirty="0"/>
            </a:br>
            <a:br>
              <a:rPr lang="fr-FR" dirty="0"/>
            </a:br>
            <a:br>
              <a:rPr lang="fr-FR" dirty="0"/>
            </a:br>
            <a:br>
              <a:rPr lang="fr-FR" dirty="0"/>
            </a:br>
            <a:r>
              <a:rPr lang="fr-FR" sz="4000" dirty="0">
                <a:solidFill>
                  <a:schemeClr val="tx1"/>
                </a:solidFill>
              </a:rPr>
              <a:t>EL FADELY ET ALAA LH</a:t>
            </a:r>
            <a:br>
              <a:rPr lang="fr-FR" dirty="0"/>
            </a:br>
            <a:endParaRPr lang="fr-FR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656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1F6731-6DB9-4A9F-1DFF-AAFDE05A3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439" y="351950"/>
            <a:ext cx="11119104" cy="640080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sz="6600" dirty="0">
                <a:solidFill>
                  <a:srgbClr val="FF0000"/>
                </a:solidFill>
              </a:rPr>
              <a:t>Sommaire</a:t>
            </a:r>
            <a:r>
              <a:rPr lang="fr-FR" sz="6600" dirty="0"/>
              <a:t> 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B0F4DABC-776E-129B-FA8C-661326A791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435727" y="3762214"/>
            <a:ext cx="3139440" cy="4088808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sz="3200" dirty="0">
                <a:solidFill>
                  <a:srgbClr val="FF0000"/>
                </a:solidFill>
              </a:rPr>
              <a:t>1</a:t>
            </a:r>
            <a:r>
              <a:rPr lang="fr-FR" sz="3200" dirty="0"/>
              <a:t>:introduction </a:t>
            </a:r>
          </a:p>
          <a:p>
            <a:pPr rtl="0"/>
            <a:r>
              <a:rPr lang="fr-FR" sz="3200" dirty="0">
                <a:solidFill>
                  <a:srgbClr val="FF0000"/>
                </a:solidFill>
              </a:rPr>
              <a:t>2</a:t>
            </a:r>
            <a:r>
              <a:rPr lang="fr-FR" sz="3200" dirty="0"/>
              <a:t>: types de générations </a:t>
            </a:r>
          </a:p>
          <a:p>
            <a:pPr rtl="0"/>
            <a:r>
              <a:rPr lang="fr-FR" sz="3200" dirty="0">
                <a:solidFill>
                  <a:srgbClr val="FF0000"/>
                </a:solidFill>
              </a:rPr>
              <a:t>3</a:t>
            </a:r>
            <a:r>
              <a:rPr lang="fr-FR" sz="3200" dirty="0"/>
              <a:t>:les causes </a:t>
            </a:r>
          </a:p>
          <a:p>
            <a:r>
              <a:rPr lang="fr-FR" sz="3200" dirty="0">
                <a:solidFill>
                  <a:srgbClr val="FF0000"/>
                </a:solidFill>
              </a:rPr>
              <a:t>4</a:t>
            </a:r>
            <a:r>
              <a:rPr lang="fr-FR" sz="3200" dirty="0"/>
              <a:t>:les conséquences </a:t>
            </a:r>
            <a:r>
              <a:rPr lang="fr-FR" sz="3200" dirty="0">
                <a:solidFill>
                  <a:srgbClr val="FF0000"/>
                </a:solidFill>
              </a:rPr>
              <a:t>5</a:t>
            </a:r>
            <a:r>
              <a:rPr lang="fr-FR" sz="3200" dirty="0"/>
              <a:t>:les solutions </a:t>
            </a:r>
          </a:p>
          <a:p>
            <a:pPr rtl="0"/>
            <a:r>
              <a:rPr lang="fr-FR" sz="3200" dirty="0">
                <a:solidFill>
                  <a:srgbClr val="FF0000"/>
                </a:solidFill>
              </a:rPr>
              <a:t>6</a:t>
            </a:r>
            <a:r>
              <a:rPr lang="fr-FR" sz="3200" dirty="0"/>
              <a:t>:exemple d’Antigone </a:t>
            </a:r>
          </a:p>
          <a:p>
            <a:pPr rtl="0"/>
            <a:r>
              <a:rPr lang="fr-FR" sz="3200" dirty="0">
                <a:solidFill>
                  <a:srgbClr val="FF0000"/>
                </a:solidFill>
              </a:rPr>
              <a:t>7</a:t>
            </a:r>
            <a:r>
              <a:rPr lang="fr-FR" sz="3200" dirty="0"/>
              <a:t>:conclusion </a:t>
            </a:r>
          </a:p>
          <a:p>
            <a:pPr rtl="0"/>
            <a:endParaRPr lang="fr-FR" sz="3600" dirty="0"/>
          </a:p>
          <a:p>
            <a:pPr rtl="0"/>
            <a:endParaRPr lang="fr-FR" dirty="0"/>
          </a:p>
        </p:txBody>
      </p:sp>
      <p:sp>
        <p:nvSpPr>
          <p:cNvPr id="20" name="Espace réservé du pied de page 6">
            <a:extLst>
              <a:ext uri="{FF2B5EF4-FFF2-40B4-BE49-F238E27FC236}">
                <a16:creationId xmlns:a16="http://schemas.microsoft.com/office/drawing/2014/main" id="{598BA341-ADB8-3FDF-0570-1181EA5B719D}"/>
              </a:ext>
            </a:extLst>
          </p:cNvPr>
          <p:cNvSpPr txBox="1">
            <a:spLocks/>
          </p:cNvSpPr>
          <p:nvPr/>
        </p:nvSpPr>
        <p:spPr>
          <a:xfrm>
            <a:off x="455198" y="6291072"/>
            <a:ext cx="4114800" cy="3651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/>
            <a:endParaRPr lang="fr-FR" sz="1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Espace réservé du numéro de diapositive 7">
            <a:extLst>
              <a:ext uri="{FF2B5EF4-FFF2-40B4-BE49-F238E27FC236}">
                <a16:creationId xmlns:a16="http://schemas.microsoft.com/office/drawing/2014/main" id="{BE71C81B-D2D7-0980-5857-B1C98347E578}"/>
              </a:ext>
            </a:extLst>
          </p:cNvPr>
          <p:cNvSpPr txBox="1">
            <a:spLocks/>
          </p:cNvSpPr>
          <p:nvPr/>
        </p:nvSpPr>
        <p:spPr>
          <a:xfrm>
            <a:off x="8894343" y="6194361"/>
            <a:ext cx="2743200" cy="365125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  <a:lvl1pPr marL="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0"/>
            <a:fld id="{294A09A9-5501-47C1-A89A-A340965A2BE2}" type="slidenum">
              <a:rPr lang="fr-FR" sz="1400" smtClean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algn="r" rtl="0"/>
              <a:t>2</a:t>
            </a:fld>
            <a:endParaRPr lang="fr-FR" sz="1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5821741-D87B-B172-7790-D4FE7905A7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61950" y="1433448"/>
            <a:ext cx="6457950" cy="49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328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FDFFFE"/>
            </a:gs>
            <a:gs pos="65000">
              <a:srgbClr val="F3FFFF"/>
            </a:gs>
            <a:gs pos="37992">
              <a:srgbClr val="FFFFFF"/>
            </a:gs>
            <a:gs pos="8000">
              <a:srgbClr val="EAFCFE"/>
            </a:gs>
          </a:gsLst>
          <a:lin ang="17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C87169C0-7EAF-938E-14B7-CF06762D0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Conflits de générations (définition)</a:t>
            </a:r>
          </a:p>
        </p:txBody>
      </p:sp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111C7321-499D-1F72-D202-328C52D6A13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0" y="2138767"/>
            <a:ext cx="5369956" cy="4719234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  <a:p>
            <a:pPr rtl="0"/>
            <a:r>
              <a:rPr lang="fr-FR" sz="2800" dirty="0">
                <a:solidFill>
                  <a:srgbClr val="0070C0"/>
                </a:solidFill>
              </a:rPr>
              <a:t>Un conflit de générations est un conflit entre membres de générations différentes , en particulier entre des jeunes et des adultes . Un conflit de générations découle de valeurs divergentes ou de conflits d'intérêts. </a:t>
            </a:r>
          </a:p>
        </p:txBody>
      </p:sp>
      <p:sp>
        <p:nvSpPr>
          <p:cNvPr id="8" name="Espace réservé du pied de page 6">
            <a:extLst>
              <a:ext uri="{FF2B5EF4-FFF2-40B4-BE49-F238E27FC236}">
                <a16:creationId xmlns:a16="http://schemas.microsoft.com/office/drawing/2014/main" id="{E67DBD47-3F93-9E7B-E0F3-5D2D5DBE41B8}"/>
              </a:ext>
            </a:extLst>
          </p:cNvPr>
          <p:cNvSpPr txBox="1">
            <a:spLocks/>
          </p:cNvSpPr>
          <p:nvPr/>
        </p:nvSpPr>
        <p:spPr>
          <a:xfrm>
            <a:off x="540438" y="6125019"/>
            <a:ext cx="4114800" cy="3651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/>
            <a:endParaRPr lang="fr-FR" sz="1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Espace réservé du numéro de diapositive 7">
            <a:extLst>
              <a:ext uri="{FF2B5EF4-FFF2-40B4-BE49-F238E27FC236}">
                <a16:creationId xmlns:a16="http://schemas.microsoft.com/office/drawing/2014/main" id="{D6070869-402B-F0CE-748B-0BF0AE47078C}"/>
              </a:ext>
            </a:extLst>
          </p:cNvPr>
          <p:cNvSpPr txBox="1">
            <a:spLocks/>
          </p:cNvSpPr>
          <p:nvPr/>
        </p:nvSpPr>
        <p:spPr>
          <a:xfrm>
            <a:off x="8894343" y="6194361"/>
            <a:ext cx="2743200" cy="365125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  <a:lvl1pPr marL="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0"/>
            <a:fld id="{294A09A9-5501-47C1-A89A-A340965A2BE2}" type="slidenum">
              <a:rPr lang="fr-FR" sz="1400" smtClean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algn="r" rtl="0"/>
              <a:t>3</a:t>
            </a:fld>
            <a:endParaRPr lang="fr-FR" sz="1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6" name="Espace réservé pour une image  15">
            <a:extLst>
              <a:ext uri="{FF2B5EF4-FFF2-40B4-BE49-F238E27FC236}">
                <a16:creationId xmlns:a16="http://schemas.microsoft.com/office/drawing/2014/main" id="{0B4CAECA-E179-8FD0-82D5-AAEE9231341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446" b="44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90171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9000">
              <a:srgbClr val="FCFFFE"/>
            </a:gs>
            <a:gs pos="66020">
              <a:srgbClr val="F3FFFF"/>
            </a:gs>
            <a:gs pos="37992">
              <a:srgbClr val="FFFFFF"/>
            </a:gs>
            <a:gs pos="8000">
              <a:srgbClr val="EAFCFD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>
            <a:extLst>
              <a:ext uri="{FF2B5EF4-FFF2-40B4-BE49-F238E27FC236}">
                <a16:creationId xmlns:a16="http://schemas.microsoft.com/office/drawing/2014/main" id="{A3ABAE01-492C-66AE-B44A-4212DCA5D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Les différents types de </a:t>
            </a:r>
            <a:br>
              <a:rPr lang="fr-FR" dirty="0"/>
            </a:br>
            <a:r>
              <a:rPr lang="fr-FR" dirty="0"/>
              <a:t>générations 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DD556CF3-B756-7FEA-FD42-44FE889D9B23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1: la génération </a:t>
            </a:r>
            <a:r>
              <a:rPr lang="fr-FR" b="0" i="0" dirty="0">
                <a:solidFill>
                  <a:schemeClr val="accent2"/>
                </a:solidFill>
                <a:effectLst/>
                <a:latin typeface="arial" panose="020B0604020202020204" pitchFamily="34" charset="0"/>
              </a:rPr>
              <a:t>baby-boomer </a:t>
            </a:r>
            <a:r>
              <a:rPr lang="fr-FR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naissance entre 1946 et 1964.(</a:t>
            </a:r>
            <a:r>
              <a:rPr lang="fr-FR" b="0" i="0" dirty="0">
                <a:solidFill>
                  <a:srgbClr val="92D050"/>
                </a:solidFill>
                <a:effectLst/>
                <a:latin typeface="arial" panose="020B0604020202020204" pitchFamily="34" charset="0"/>
              </a:rPr>
              <a:t>nature optimiste </a:t>
            </a:r>
            <a:r>
              <a:rPr lang="fr-FR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rtl="0"/>
            <a:r>
              <a:rPr lang="fr-FR" dirty="0">
                <a:solidFill>
                  <a:schemeClr val="tx1"/>
                </a:solidFill>
                <a:latin typeface="arial" panose="020B0604020202020204" pitchFamily="34" charset="0"/>
              </a:rPr>
              <a:t>2: </a:t>
            </a:r>
            <a:r>
              <a:rPr lang="fr-FR" dirty="0">
                <a:latin typeface="arial" panose="020B0604020202020204" pitchFamily="34" charset="0"/>
              </a:rPr>
              <a:t>la génération </a:t>
            </a:r>
            <a:r>
              <a:rPr lang="fr-FR" dirty="0">
                <a:solidFill>
                  <a:schemeClr val="accent2"/>
                </a:solidFill>
                <a:latin typeface="arial" panose="020B0604020202020204" pitchFamily="34" charset="0"/>
              </a:rPr>
              <a:t>x </a:t>
            </a:r>
            <a:r>
              <a:rPr lang="fr-FR" dirty="0">
                <a:solidFill>
                  <a:schemeClr val="tx1"/>
                </a:solidFill>
                <a:latin typeface="arial" panose="020B0604020202020204" pitchFamily="34" charset="0"/>
              </a:rPr>
              <a:t>naissance entre 1965 et 1980 (</a:t>
            </a:r>
            <a:r>
              <a:rPr lang="fr-FR" dirty="0">
                <a:solidFill>
                  <a:srgbClr val="92D050"/>
                </a:solidFill>
                <a:latin typeface="arial" panose="020B0604020202020204" pitchFamily="34" charset="0"/>
              </a:rPr>
              <a:t>possèdent un grand pouvoir d'achat</a:t>
            </a:r>
            <a:r>
              <a:rPr lang="fr-FR" dirty="0">
                <a:solidFill>
                  <a:schemeClr val="tx1"/>
                </a:solidFill>
                <a:latin typeface="arial" panose="020B0604020202020204" pitchFamily="34" charset="0"/>
              </a:rPr>
              <a:t>)</a:t>
            </a:r>
          </a:p>
          <a:p>
            <a:pPr rtl="0"/>
            <a:r>
              <a:rPr lang="fr-FR" dirty="0">
                <a:solidFill>
                  <a:schemeClr val="tx1"/>
                </a:solidFill>
                <a:latin typeface="arial" panose="020B0604020202020204" pitchFamily="34" charset="0"/>
              </a:rPr>
              <a:t>3:</a:t>
            </a:r>
            <a:r>
              <a:rPr lang="fr-FR" dirty="0">
                <a:latin typeface="arial" panose="020B0604020202020204" pitchFamily="34" charset="0"/>
              </a:rPr>
              <a:t>la génération </a:t>
            </a:r>
            <a:r>
              <a:rPr lang="fr-FR" dirty="0">
                <a:solidFill>
                  <a:schemeClr val="accent2"/>
                </a:solidFill>
                <a:latin typeface="arial" panose="020B0604020202020204" pitchFamily="34" charset="0"/>
              </a:rPr>
              <a:t>y </a:t>
            </a:r>
            <a:r>
              <a:rPr lang="fr-FR" dirty="0">
                <a:solidFill>
                  <a:schemeClr val="tx1"/>
                </a:solidFill>
                <a:latin typeface="arial" panose="020B0604020202020204" pitchFamily="34" charset="0"/>
              </a:rPr>
              <a:t>naissance entre 1980 et 1994 (</a:t>
            </a:r>
            <a:r>
              <a:rPr lang="fr-FR" dirty="0">
                <a:solidFill>
                  <a:srgbClr val="92D050"/>
                </a:solidFill>
                <a:latin typeface="arial" panose="020B0604020202020204" pitchFamily="34" charset="0"/>
              </a:rPr>
              <a:t>confiants</a:t>
            </a:r>
            <a:r>
              <a:rPr lang="fr-FR" dirty="0">
                <a:solidFill>
                  <a:schemeClr val="tx1"/>
                </a:solidFill>
                <a:latin typeface="arial" panose="020B0604020202020204" pitchFamily="34" charset="0"/>
              </a:rPr>
              <a:t>)</a:t>
            </a:r>
          </a:p>
          <a:p>
            <a:pPr rtl="0"/>
            <a:r>
              <a:rPr lang="fr-FR" dirty="0">
                <a:solidFill>
                  <a:schemeClr val="tx1"/>
                </a:solidFill>
                <a:latin typeface="arial" panose="020B0604020202020204" pitchFamily="34" charset="0"/>
              </a:rPr>
              <a:t>4:</a:t>
            </a:r>
            <a:r>
              <a:rPr lang="fr-FR" dirty="0">
                <a:latin typeface="arial" panose="020B0604020202020204" pitchFamily="34" charset="0"/>
              </a:rPr>
              <a:t>la génération </a:t>
            </a:r>
            <a:r>
              <a:rPr lang="fr-FR" dirty="0">
                <a:solidFill>
                  <a:schemeClr val="accent2"/>
                </a:solidFill>
                <a:latin typeface="arial" panose="020B0604020202020204" pitchFamily="34" charset="0"/>
              </a:rPr>
              <a:t>z </a:t>
            </a:r>
            <a:r>
              <a:rPr lang="fr-FR" dirty="0">
                <a:solidFill>
                  <a:schemeClr val="tx1"/>
                </a:solidFill>
                <a:latin typeface="arial" panose="020B0604020202020204" pitchFamily="34" charset="0"/>
              </a:rPr>
              <a:t>naissance entre 1995 et 2009 (</a:t>
            </a:r>
            <a:r>
              <a:rPr lang="fr-FR" dirty="0">
                <a:solidFill>
                  <a:srgbClr val="92D050"/>
                </a:solidFill>
                <a:latin typeface="arial" panose="020B0604020202020204" pitchFamily="34" charset="0"/>
              </a:rPr>
              <a:t>compétitifs</a:t>
            </a:r>
            <a:r>
              <a:rPr lang="fr-FR" dirty="0">
                <a:solidFill>
                  <a:schemeClr val="tx1"/>
                </a:solidFill>
                <a:latin typeface="arial" panose="020B0604020202020204" pitchFamily="34" charset="0"/>
              </a:rPr>
              <a:t>)</a:t>
            </a:r>
          </a:p>
          <a:p>
            <a:pPr rtl="0"/>
            <a:r>
              <a:rPr lang="fr-FR" dirty="0">
                <a:solidFill>
                  <a:schemeClr val="tx1"/>
                </a:solidFill>
                <a:latin typeface="arial" panose="020B0604020202020204" pitchFamily="34" charset="0"/>
              </a:rPr>
              <a:t>5:</a:t>
            </a:r>
            <a:r>
              <a:rPr lang="fr-FR" dirty="0">
                <a:latin typeface="arial" panose="020B0604020202020204" pitchFamily="34" charset="0"/>
              </a:rPr>
              <a:t>la génération </a:t>
            </a:r>
            <a:r>
              <a:rPr lang="fr-FR" dirty="0">
                <a:solidFill>
                  <a:schemeClr val="accent2"/>
                </a:solidFill>
                <a:latin typeface="arial" panose="020B0604020202020204" pitchFamily="34" charset="0"/>
              </a:rPr>
              <a:t>alpha</a:t>
            </a:r>
            <a:r>
              <a:rPr lang="fr-FR" dirty="0">
                <a:solidFill>
                  <a:schemeClr val="tx1"/>
                </a:solidFill>
                <a:latin typeface="arial" panose="020B0604020202020204" pitchFamily="34" charset="0"/>
              </a:rPr>
              <a:t> naissance entre 2010 et 2024 (</a:t>
            </a:r>
            <a:r>
              <a:rPr lang="fr-FR" dirty="0">
                <a:solidFill>
                  <a:srgbClr val="92D050"/>
                </a:solidFill>
                <a:latin typeface="arial" panose="020B0604020202020204" pitchFamily="34" charset="0"/>
              </a:rPr>
              <a:t>décideurs</a:t>
            </a:r>
            <a:r>
              <a:rPr lang="fr-FR" dirty="0">
                <a:solidFill>
                  <a:schemeClr val="tx1"/>
                </a:solidFill>
                <a:latin typeface="arial" panose="020B0604020202020204" pitchFamily="34" charset="0"/>
              </a:rPr>
              <a:t>)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6" name="Espace réservé du pied de page 6">
            <a:extLst>
              <a:ext uri="{FF2B5EF4-FFF2-40B4-BE49-F238E27FC236}">
                <a16:creationId xmlns:a16="http://schemas.microsoft.com/office/drawing/2014/main" id="{DB539456-BF44-08B6-D579-3FDA4C43AFB9}"/>
              </a:ext>
            </a:extLst>
          </p:cNvPr>
          <p:cNvSpPr txBox="1">
            <a:spLocks/>
          </p:cNvSpPr>
          <p:nvPr/>
        </p:nvSpPr>
        <p:spPr>
          <a:xfrm>
            <a:off x="540438" y="6125019"/>
            <a:ext cx="4114800" cy="3651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/>
            <a:endParaRPr lang="fr-FR" sz="1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Espace réservé du numéro de diapositive 7">
            <a:extLst>
              <a:ext uri="{FF2B5EF4-FFF2-40B4-BE49-F238E27FC236}">
                <a16:creationId xmlns:a16="http://schemas.microsoft.com/office/drawing/2014/main" id="{192B615A-08BC-182B-FC6E-7F8DF152C95B}"/>
              </a:ext>
            </a:extLst>
          </p:cNvPr>
          <p:cNvSpPr txBox="1">
            <a:spLocks/>
          </p:cNvSpPr>
          <p:nvPr/>
        </p:nvSpPr>
        <p:spPr>
          <a:xfrm>
            <a:off x="8894343" y="6194361"/>
            <a:ext cx="2743200" cy="365125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  <a:lvl1pPr marL="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0"/>
            <a:fld id="{294A09A9-5501-47C1-A89A-A340965A2BE2}" type="slidenum">
              <a:rPr lang="fr-FR" sz="1400" smtClean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algn="r" rtl="0"/>
              <a:t>4</a:t>
            </a:fld>
            <a:endParaRPr lang="fr-FR" sz="1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31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FDFFFE"/>
            </a:gs>
            <a:gs pos="6500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7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50DED132-6EBC-88AD-E3AA-B781559F3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 dirty="0"/>
              <a:t>Les causes du  conflit de génération </a:t>
            </a:r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AB2B0F20-E5EA-7BA9-E0E2-FBADB62C127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44528" y="2148262"/>
            <a:ext cx="4785148" cy="365125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Les changements sociaux sont parmi les causes fondamentaux </a:t>
            </a:r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D4F57F62-C22D-9077-C28F-9527AAB2A2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94820" y="2949367"/>
            <a:ext cx="4557428" cy="477764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L'apparition du concept de la famille nucléaire </a:t>
            </a:r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C466FA44-6688-68E9-0FBC-82238C5D113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80960" y="3704228"/>
            <a:ext cx="5550740" cy="594862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Les jeunes modernes s'interrogent </a:t>
            </a:r>
          </a:p>
          <a:p>
            <a:pPr rtl="0"/>
            <a:r>
              <a:rPr lang="fr-FR" dirty="0"/>
              <a:t> davantage sur leur futur profession</a:t>
            </a:r>
          </a:p>
          <a:p>
            <a:pPr rtl="0"/>
            <a:endParaRPr lang="fr-FR" dirty="0"/>
          </a:p>
        </p:txBody>
      </p:sp>
      <p:sp>
        <p:nvSpPr>
          <p:cNvPr id="27" name="Espace réservé du texte 26">
            <a:extLst>
              <a:ext uri="{FF2B5EF4-FFF2-40B4-BE49-F238E27FC236}">
                <a16:creationId xmlns:a16="http://schemas.microsoft.com/office/drawing/2014/main" id="{7B66D7E6-39E6-08F9-A719-BDDF3666C24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Des intérêts différents </a:t>
            </a:r>
          </a:p>
        </p:txBody>
      </p:sp>
      <p:sp>
        <p:nvSpPr>
          <p:cNvPr id="8" name="Espace réservé du pied de page 6">
            <a:extLst>
              <a:ext uri="{FF2B5EF4-FFF2-40B4-BE49-F238E27FC236}">
                <a16:creationId xmlns:a16="http://schemas.microsoft.com/office/drawing/2014/main" id="{E67DBD47-3F93-9E7B-E0F3-5D2D5DBE41B8}"/>
              </a:ext>
            </a:extLst>
          </p:cNvPr>
          <p:cNvSpPr txBox="1">
            <a:spLocks/>
          </p:cNvSpPr>
          <p:nvPr/>
        </p:nvSpPr>
        <p:spPr>
          <a:xfrm>
            <a:off x="540438" y="6125019"/>
            <a:ext cx="4114800" cy="3651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/>
            <a:endParaRPr lang="fr-FR" sz="1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Espace réservé du numéro de diapositive 7">
            <a:extLst>
              <a:ext uri="{FF2B5EF4-FFF2-40B4-BE49-F238E27FC236}">
                <a16:creationId xmlns:a16="http://schemas.microsoft.com/office/drawing/2014/main" id="{D6070869-402B-F0CE-748B-0BF0AE47078C}"/>
              </a:ext>
            </a:extLst>
          </p:cNvPr>
          <p:cNvSpPr txBox="1">
            <a:spLocks/>
          </p:cNvSpPr>
          <p:nvPr/>
        </p:nvSpPr>
        <p:spPr>
          <a:xfrm>
            <a:off x="8894343" y="6194361"/>
            <a:ext cx="2743200" cy="365125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  <a:lvl1pPr marL="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0"/>
            <a:fld id="{294A09A9-5501-47C1-A89A-A340965A2BE2}" type="slidenum">
              <a:rPr lang="fr-FR" sz="1400" smtClean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algn="r" rtl="0"/>
              <a:t>5</a:t>
            </a:fld>
            <a:endParaRPr lang="fr-FR" sz="1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8" name="Espace réservé pour une image  17">
            <a:extLst>
              <a:ext uri="{FF2B5EF4-FFF2-40B4-BE49-F238E27FC236}">
                <a16:creationId xmlns:a16="http://schemas.microsoft.com/office/drawing/2014/main" id="{A567906B-26A1-CF83-03FC-322B22662EC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252" b="1252"/>
          <a:stretch>
            <a:fillRect/>
          </a:stretch>
        </p:blipFill>
        <p:spPr>
          <a:xfrm>
            <a:off x="6500997" y="1914042"/>
            <a:ext cx="5251343" cy="3866826"/>
          </a:xfrm>
        </p:spPr>
      </p:pic>
    </p:spTree>
    <p:extLst>
      <p:ext uri="{BB962C8B-B14F-4D97-AF65-F5344CB8AC3E}">
        <p14:creationId xmlns:p14="http://schemas.microsoft.com/office/powerpoint/2010/main" val="602205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1E5A21-3D0C-6ADB-91C0-E7423216C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6089" y="929898"/>
            <a:ext cx="4591906" cy="1756578"/>
          </a:xfrm>
        </p:spPr>
        <p:txBody>
          <a:bodyPr/>
          <a:lstStyle/>
          <a:p>
            <a:r>
              <a:rPr lang="fr-FR" dirty="0"/>
              <a:t>Autres causes</a:t>
            </a:r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B33ABAFE-675C-F2DB-303C-416FA4E632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>
                <a:solidFill>
                  <a:srgbClr val="0070C0"/>
                </a:solidFill>
              </a:rPr>
              <a:t>Les adultes, vu qu’ils ont grandis dans une génération différente ,une génération confiante , ils méprisent les jeunes.</a:t>
            </a:r>
          </a:p>
        </p:txBody>
      </p:sp>
      <p:pic>
        <p:nvPicPr>
          <p:cNvPr id="10" name="Espace réservé pour une image  9">
            <a:extLst>
              <a:ext uri="{FF2B5EF4-FFF2-40B4-BE49-F238E27FC236}">
                <a16:creationId xmlns:a16="http://schemas.microsoft.com/office/drawing/2014/main" id="{96216BE8-0C60-C9C6-C1E1-8C3DF5E722C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53" b="553"/>
          <a:stretch>
            <a:fillRect/>
          </a:stretch>
        </p:blipFill>
        <p:spPr>
          <a:xfrm>
            <a:off x="1301496" y="1591676"/>
            <a:ext cx="3899374" cy="3899374"/>
          </a:xfrm>
        </p:spPr>
      </p:pic>
    </p:spTree>
    <p:extLst>
      <p:ext uri="{BB962C8B-B14F-4D97-AF65-F5344CB8AC3E}">
        <p14:creationId xmlns:p14="http://schemas.microsoft.com/office/powerpoint/2010/main" val="2077206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C47FA792-7CC8-6C5F-8E4F-307FA211B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defPPr>
              <a:defRPr lang="fr-FR"/>
            </a:defPPr>
          </a:lstStyle>
          <a:p>
            <a:pPr algn="ctr" rtl="0"/>
            <a:r>
              <a:rPr lang="fr-FR" sz="3200" b="1" dirty="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Les conséquences de conflits de générations </a:t>
            </a:r>
          </a:p>
        </p:txBody>
      </p:sp>
      <p:pic>
        <p:nvPicPr>
          <p:cNvPr id="3" name="Espace réservé du contenu 2">
            <a:extLst>
              <a:ext uri="{FF2B5EF4-FFF2-40B4-BE49-F238E27FC236}">
                <a16:creationId xmlns:a16="http://schemas.microsoft.com/office/drawing/2014/main" id="{05237CC2-0C01-2B80-B599-9BF59D821D5D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2"/>
          <a:stretch>
            <a:fillRect/>
          </a:stretch>
        </p:blipFill>
        <p:spPr>
          <a:xfrm>
            <a:off x="961231" y="2035175"/>
            <a:ext cx="4495800" cy="3619500"/>
          </a:xfrm>
        </p:spPr>
      </p:pic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EDA96EA0-CE06-486B-C27D-F700C8A4B138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 rtlCol="0">
            <a:noAutofit/>
          </a:bodyPr>
          <a:lstStyle>
            <a:defPPr>
              <a:defRPr lang="fr-FR"/>
            </a:defPPr>
          </a:lstStyle>
          <a:p>
            <a:pPr rtl="0"/>
            <a:endParaRPr lang="fr-FR" sz="1600" dirty="0"/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fr-FR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Les adolescents ressentent un sentiment d'incompréhension </a:t>
            </a: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fr-FR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Un sentiment d'exclusion </a:t>
            </a: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fr-FR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Consommation des drogues en cherchant l'indépendance </a:t>
            </a: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fr-FR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Fondre dans la solitude et le silence </a:t>
            </a:r>
          </a:p>
        </p:txBody>
      </p:sp>
      <p:sp>
        <p:nvSpPr>
          <p:cNvPr id="22" name="Espace réservé du pied de page 6">
            <a:extLst>
              <a:ext uri="{FF2B5EF4-FFF2-40B4-BE49-F238E27FC236}">
                <a16:creationId xmlns:a16="http://schemas.microsoft.com/office/drawing/2014/main" id="{CA688355-DE9F-4AAA-705F-E8EBD0BC7D5B}"/>
              </a:ext>
            </a:extLst>
          </p:cNvPr>
          <p:cNvSpPr txBox="1">
            <a:spLocks/>
          </p:cNvSpPr>
          <p:nvPr/>
        </p:nvSpPr>
        <p:spPr>
          <a:xfrm>
            <a:off x="554457" y="6194361"/>
            <a:ext cx="4114800" cy="3651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/>
            <a:endParaRPr lang="fr-FR" sz="1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Espace réservé du numéro de diapositive 7">
            <a:extLst>
              <a:ext uri="{FF2B5EF4-FFF2-40B4-BE49-F238E27FC236}">
                <a16:creationId xmlns:a16="http://schemas.microsoft.com/office/drawing/2014/main" id="{D6070869-402B-F0CE-748B-0BF0AE47078C}"/>
              </a:ext>
            </a:extLst>
          </p:cNvPr>
          <p:cNvSpPr txBox="1">
            <a:spLocks/>
          </p:cNvSpPr>
          <p:nvPr/>
        </p:nvSpPr>
        <p:spPr>
          <a:xfrm>
            <a:off x="8894343" y="6194361"/>
            <a:ext cx="2743200" cy="365125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  <a:lvl1pPr marL="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0"/>
            <a:fld id="{294A09A9-5501-47C1-A89A-A340965A2BE2}" type="slidenum">
              <a:rPr lang="fr-FR" sz="1400" smtClean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algn="r" rtl="0"/>
              <a:t>7</a:t>
            </a:fld>
            <a:endParaRPr lang="fr-FR" sz="1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1378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8000">
              <a:srgbClr val="FDFFFE"/>
            </a:gs>
            <a:gs pos="69000">
              <a:srgbClr val="F3FFFF"/>
            </a:gs>
            <a:gs pos="39000">
              <a:srgbClr val="FFFFFF"/>
            </a:gs>
            <a:gs pos="8000">
              <a:srgbClr val="EAFCFE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re 1">
            <a:extLst>
              <a:ext uri="{FF2B5EF4-FFF2-40B4-BE49-F238E27FC236}">
                <a16:creationId xmlns:a16="http://schemas.microsoft.com/office/drawing/2014/main" id="{84C5E7E2-8ACA-2171-0756-5D827A2D1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08751"/>
            <a:ext cx="5385816" cy="1921916"/>
          </a:xfrm>
        </p:spPr>
        <p:txBody>
          <a:bodyPr rtlCol="0">
            <a:noAutofit/>
          </a:bodyPr>
          <a:lstStyle>
            <a:defPPr>
              <a:defRPr lang="fr-FR"/>
            </a:defPPr>
          </a:lstStyle>
          <a:p>
            <a:pPr rtl="0"/>
            <a:r>
              <a:rPr lang="fr-FR" sz="3200" b="1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QUELLES SONT LES SOLUTIONS DE CE CONFLIT ?</a:t>
            </a:r>
            <a:br>
              <a:rPr lang="fr-FR" sz="3200" b="1" dirty="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fr-FR" sz="3200" b="1" dirty="0">
              <a:solidFill>
                <a:schemeClr val="tx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2730EBBC-CCDD-2776-7F07-C42282E831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073938" y="1317897"/>
            <a:ext cx="4619534" cy="475554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Un meilleur urbanisme permettrait de réintégré les personnes âgées </a:t>
            </a:r>
          </a:p>
        </p:txBody>
      </p:sp>
      <p:sp>
        <p:nvSpPr>
          <p:cNvPr id="28" name="Espace réservé du texte 27">
            <a:extLst>
              <a:ext uri="{FF2B5EF4-FFF2-40B4-BE49-F238E27FC236}">
                <a16:creationId xmlns:a16="http://schemas.microsoft.com/office/drawing/2014/main" id="{BC403247-E18A-6A9D-94C4-F82305CF23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073938" y="2090024"/>
            <a:ext cx="5270663" cy="477764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sz="2000" dirty="0"/>
              <a:t>Les médias doivent s'intégrer pour parvenir a faire coexister les différences entres les générations </a:t>
            </a:r>
          </a:p>
        </p:txBody>
      </p:sp>
      <p:sp>
        <p:nvSpPr>
          <p:cNvPr id="29" name="Espace réservé du texte 28">
            <a:extLst>
              <a:ext uri="{FF2B5EF4-FFF2-40B4-BE49-F238E27FC236}">
                <a16:creationId xmlns:a16="http://schemas.microsoft.com/office/drawing/2014/main" id="{C292CE53-28BA-6479-7A0C-78CFAB2746E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155536" y="3160618"/>
            <a:ext cx="4090669" cy="477764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Établir une entente </a:t>
            </a:r>
          </a:p>
        </p:txBody>
      </p:sp>
      <p:sp>
        <p:nvSpPr>
          <p:cNvPr id="30" name="Espace réservé du texte 29">
            <a:extLst>
              <a:ext uri="{FF2B5EF4-FFF2-40B4-BE49-F238E27FC236}">
                <a16:creationId xmlns:a16="http://schemas.microsoft.com/office/drawing/2014/main" id="{2CAF7155-3008-2F00-6824-974912FE8AE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052712" y="3622448"/>
            <a:ext cx="4619534" cy="477764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Prouver qu’il n’y a pas de différence entre les générations </a:t>
            </a:r>
          </a:p>
        </p:txBody>
      </p:sp>
      <p:sp>
        <p:nvSpPr>
          <p:cNvPr id="31" name="Espace réservé du texte 30">
            <a:extLst>
              <a:ext uri="{FF2B5EF4-FFF2-40B4-BE49-F238E27FC236}">
                <a16:creationId xmlns:a16="http://schemas.microsoft.com/office/drawing/2014/main" id="{15618A3B-5ED3-A351-040C-9F6E129FF62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Apprendre a écouter les autres </a:t>
            </a:r>
          </a:p>
          <a:p>
            <a:pPr rtl="0"/>
            <a:endParaRPr lang="fr-FR" dirty="0"/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D992514B-EA55-CDF0-51C9-C73B11745207}"/>
              </a:ext>
            </a:extLst>
          </p:cNvPr>
          <p:cNvSpPr txBox="1">
            <a:spLocks/>
          </p:cNvSpPr>
          <p:nvPr/>
        </p:nvSpPr>
        <p:spPr>
          <a:xfrm>
            <a:off x="6812124" y="1474457"/>
            <a:ext cx="4187767" cy="40656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fr-FR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150000"/>
              </a:lnSpc>
            </a:pPr>
            <a:r>
              <a:rPr lang="fr-FR" sz="2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1. </a:t>
            </a:r>
          </a:p>
          <a:p>
            <a:pPr rtl="0">
              <a:lnSpc>
                <a:spcPct val="150000"/>
              </a:lnSpc>
            </a:pPr>
            <a:r>
              <a:rPr lang="fr-FR" sz="2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2. </a:t>
            </a:r>
          </a:p>
          <a:p>
            <a:pPr rtl="0">
              <a:lnSpc>
                <a:spcPct val="150000"/>
              </a:lnSpc>
            </a:pPr>
            <a:r>
              <a:rPr lang="fr-FR" sz="2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3. .</a:t>
            </a:r>
          </a:p>
        </p:txBody>
      </p:sp>
      <p:sp>
        <p:nvSpPr>
          <p:cNvPr id="6" name="Espace réservé du pied de page 6">
            <a:extLst>
              <a:ext uri="{FF2B5EF4-FFF2-40B4-BE49-F238E27FC236}">
                <a16:creationId xmlns:a16="http://schemas.microsoft.com/office/drawing/2014/main" id="{8DFAE696-A214-3415-6E0A-D32F12BE7466}"/>
              </a:ext>
            </a:extLst>
          </p:cNvPr>
          <p:cNvSpPr txBox="1">
            <a:spLocks/>
          </p:cNvSpPr>
          <p:nvPr/>
        </p:nvSpPr>
        <p:spPr>
          <a:xfrm>
            <a:off x="540438" y="6125019"/>
            <a:ext cx="4114800" cy="3651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/>
            <a:endParaRPr lang="fr-FR" sz="1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Espace réservé du numéro de diapositive 7">
            <a:extLst>
              <a:ext uri="{FF2B5EF4-FFF2-40B4-BE49-F238E27FC236}">
                <a16:creationId xmlns:a16="http://schemas.microsoft.com/office/drawing/2014/main" id="{9660C059-EAFF-4EED-4E6F-C1DBC4AE1157}"/>
              </a:ext>
            </a:extLst>
          </p:cNvPr>
          <p:cNvSpPr txBox="1">
            <a:spLocks/>
          </p:cNvSpPr>
          <p:nvPr/>
        </p:nvSpPr>
        <p:spPr>
          <a:xfrm>
            <a:off x="8894343" y="6194361"/>
            <a:ext cx="2743200" cy="365125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  <a:lvl1pPr marL="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0"/>
            <a:fld id="{294A09A9-5501-47C1-A89A-A340965A2BE2}" type="slidenum">
              <a:rPr lang="fr-FR" sz="1400" smtClean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algn="r" rtl="0"/>
              <a:t>8</a:t>
            </a:fld>
            <a:endParaRPr lang="fr-FR" sz="1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650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9000">
              <a:srgbClr val="FCFFFE"/>
            </a:gs>
            <a:gs pos="66020">
              <a:srgbClr val="F3FFFF"/>
            </a:gs>
            <a:gs pos="37992">
              <a:srgbClr val="FFFFFF"/>
            </a:gs>
            <a:gs pos="8000">
              <a:srgbClr val="EAFCFD"/>
            </a:gs>
          </a:gsLst>
          <a:lin ang="17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5214CCEE-3485-2159-D337-16E15FAF3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28" y="2688801"/>
            <a:ext cx="4837176" cy="2103120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Prenons un exemple </a:t>
            </a:r>
            <a:br>
              <a:rPr lang="fr-FR" dirty="0"/>
            </a:br>
            <a:r>
              <a:rPr lang="fr-FR" dirty="0"/>
              <a:t>d’Antigone </a:t>
            </a:r>
          </a:p>
        </p:txBody>
      </p:sp>
      <p:sp>
        <p:nvSpPr>
          <p:cNvPr id="12" name="Espace réservé du contenu 11">
            <a:extLst>
              <a:ext uri="{FF2B5EF4-FFF2-40B4-BE49-F238E27FC236}">
                <a16:creationId xmlns:a16="http://schemas.microsoft.com/office/drawing/2014/main" id="{23E203E7-37AF-DF91-A4E8-EB18C23CB4AF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>
                <a:solidFill>
                  <a:srgbClr val="0070C0"/>
                </a:solidFill>
              </a:rPr>
              <a:t>L’exemple le pus significative qui montre Que le conflit entre les générations est toujours présent dans notre vie ,c’est l’exemple de Créon et d’Antigone.</a:t>
            </a:r>
          </a:p>
          <a:p>
            <a:pPr rtl="0"/>
            <a:r>
              <a:rPr lang="fr-FR" dirty="0">
                <a:solidFill>
                  <a:srgbClr val="0070C0"/>
                </a:solidFill>
              </a:rPr>
              <a:t>Créon et Antigone , n’ont pas la même </a:t>
            </a:r>
          </a:p>
          <a:p>
            <a:pPr rtl="0"/>
            <a:r>
              <a:rPr lang="fr-FR" dirty="0">
                <a:solidFill>
                  <a:srgbClr val="0070C0"/>
                </a:solidFill>
              </a:rPr>
              <a:t>Mentalité , Antigone est rebelle tandis que </a:t>
            </a:r>
          </a:p>
          <a:p>
            <a:pPr rtl="0"/>
            <a:r>
              <a:rPr lang="fr-FR" dirty="0">
                <a:solidFill>
                  <a:srgbClr val="0070C0"/>
                </a:solidFill>
              </a:rPr>
              <a:t>Créon est Méditatif </a:t>
            </a:r>
            <a:r>
              <a:rPr lang="fr-FR" dirty="0"/>
              <a:t>.</a:t>
            </a:r>
          </a:p>
        </p:txBody>
      </p:sp>
      <p:sp>
        <p:nvSpPr>
          <p:cNvPr id="6" name="Espace réservé du pied de page 6">
            <a:extLst>
              <a:ext uri="{FF2B5EF4-FFF2-40B4-BE49-F238E27FC236}">
                <a16:creationId xmlns:a16="http://schemas.microsoft.com/office/drawing/2014/main" id="{A7514D76-9D7A-7784-2428-6A08F0A613AF}"/>
              </a:ext>
            </a:extLst>
          </p:cNvPr>
          <p:cNvSpPr txBox="1">
            <a:spLocks/>
          </p:cNvSpPr>
          <p:nvPr/>
        </p:nvSpPr>
        <p:spPr>
          <a:xfrm>
            <a:off x="554457" y="6011798"/>
            <a:ext cx="4114800" cy="3651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/>
            <a:endParaRPr lang="fr-FR" sz="1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Espace réservé du numéro de diapositive 7">
            <a:extLst>
              <a:ext uri="{FF2B5EF4-FFF2-40B4-BE49-F238E27FC236}">
                <a16:creationId xmlns:a16="http://schemas.microsoft.com/office/drawing/2014/main" id="{5BA00F71-56F9-BF1B-40D8-F8B14254541B}"/>
              </a:ext>
            </a:extLst>
          </p:cNvPr>
          <p:cNvSpPr txBox="1">
            <a:spLocks/>
          </p:cNvSpPr>
          <p:nvPr/>
        </p:nvSpPr>
        <p:spPr>
          <a:xfrm>
            <a:off x="8894343" y="6194361"/>
            <a:ext cx="2743200" cy="365125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  <a:lvl1pPr marL="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0"/>
            <a:fld id="{294A09A9-5501-47C1-A89A-A340965A2BE2}" type="slidenum">
              <a:rPr lang="fr-FR" sz="1400" smtClean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algn="r" rtl="0"/>
              <a:t>9</a:t>
            </a:fld>
            <a:endParaRPr lang="fr-FR" sz="1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427169"/>
      </p:ext>
    </p:extLst>
  </p:cSld>
  <p:clrMapOvr>
    <a:masterClrMapping/>
  </p:clrMapOvr>
</p:sld>
</file>

<file path=ppt/theme/theme1.xml><?xml version="1.0" encoding="utf-8"?>
<a:theme xmlns:a="http://schemas.openxmlformats.org/drawingml/2006/main" name="didacticiel Powerpoint">
  <a:themeElements>
    <a:clrScheme name="Custom 27">
      <a:dk1>
        <a:srgbClr val="000000"/>
      </a:dk1>
      <a:lt1>
        <a:srgbClr val="FFFFFF"/>
      </a:lt1>
      <a:dk2>
        <a:srgbClr val="005F73"/>
      </a:dk2>
      <a:lt2>
        <a:srgbClr val="E7E6E6"/>
      </a:lt2>
      <a:accent1>
        <a:srgbClr val="6A205F"/>
      </a:accent1>
      <a:accent2>
        <a:srgbClr val="C74F66"/>
      </a:accent2>
      <a:accent3>
        <a:srgbClr val="C40C67"/>
      </a:accent3>
      <a:accent4>
        <a:srgbClr val="FF7675"/>
      </a:accent4>
      <a:accent5>
        <a:srgbClr val="0696D0"/>
      </a:accent5>
      <a:accent6>
        <a:srgbClr val="360070"/>
      </a:accent6>
      <a:hlink>
        <a:srgbClr val="0563C1"/>
      </a:hlink>
      <a:folHlink>
        <a:srgbClr val="954F72"/>
      </a:folHlink>
    </a:clrScheme>
    <a:fontScheme name="Custom 25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8770937_TF23161501_Win32" id="{FEA4945D-E2F0-4FDE-882F-FF38D094B60D}" vid="{829584C1-0D8E-4197-A191-C1173DAA579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Se sentir submergé</Template>
  <TotalTime>216</TotalTime>
  <Words>443</Words>
  <Application>Microsoft Office PowerPoint</Application>
  <PresentationFormat>Grand écran</PresentationFormat>
  <Paragraphs>65</Paragraphs>
  <Slides>12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8" baseType="lpstr">
      <vt:lpstr>arial</vt:lpstr>
      <vt:lpstr>arial</vt:lpstr>
      <vt:lpstr>Calibri</vt:lpstr>
      <vt:lpstr>Segoe UI</vt:lpstr>
      <vt:lpstr>Segoe UI Semibold</vt:lpstr>
      <vt:lpstr>didacticiel Powerpoint</vt:lpstr>
      <vt:lpstr>Les conflits de     générations </vt:lpstr>
      <vt:lpstr>Sommaire </vt:lpstr>
      <vt:lpstr>Conflits de générations (définition)</vt:lpstr>
      <vt:lpstr>Les différents types de  générations </vt:lpstr>
      <vt:lpstr>Les causes du  conflit de génération </vt:lpstr>
      <vt:lpstr>Autres causes</vt:lpstr>
      <vt:lpstr>Les conséquences de conflits de générations </vt:lpstr>
      <vt:lpstr>QUELLES SONT LES SOLUTIONS DE CE CONFLIT ? </vt:lpstr>
      <vt:lpstr>Prenons un exemple  d’Antigone </vt:lpstr>
      <vt:lpstr>Conclusion </vt:lpstr>
      <vt:lpstr>Le débat </vt:lpstr>
      <vt:lpstr>     *UN GRAND MERCI AUX SPECTATEURS*       EL FADELY ET ALAA LH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 sentir submergé</dc:title>
  <dc:creator>elfadelyabderrahmane2006@gmail.com</dc:creator>
  <cp:lastModifiedBy>elfadelyabderrahmane2006@gmail.com</cp:lastModifiedBy>
  <cp:revision>3</cp:revision>
  <dcterms:created xsi:type="dcterms:W3CDTF">2023-02-07T20:19:02Z</dcterms:created>
  <dcterms:modified xsi:type="dcterms:W3CDTF">2023-02-28T17:06:40Z</dcterms:modified>
</cp:coreProperties>
</file>